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35"/>
  </p:notesMasterIdLst>
  <p:sldIdLst>
    <p:sldId id="256" r:id="rId3"/>
    <p:sldId id="312" r:id="rId4"/>
    <p:sldId id="262" r:id="rId5"/>
    <p:sldId id="258" r:id="rId6"/>
    <p:sldId id="281" r:id="rId7"/>
    <p:sldId id="264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298" r:id="rId16"/>
    <p:sldId id="296" r:id="rId17"/>
    <p:sldId id="299" r:id="rId18"/>
    <p:sldId id="269" r:id="rId19"/>
    <p:sldId id="257" r:id="rId20"/>
    <p:sldId id="284" r:id="rId21"/>
    <p:sldId id="268" r:id="rId22"/>
    <p:sldId id="267" r:id="rId23"/>
    <p:sldId id="309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10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5C6B1-865C-4D6B-A2BC-3FB5366AD429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6528-B1D9-4B57-941E-B6A65AF1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D4B3E-5F34-43A4-AC5A-FA35044B9FA3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EEC18-13CC-422A-9462-3B2047A558C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881B6-8C60-4D00-8A53-23C76E8710E4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00671-EDB2-4CFD-87EA-6559CDD8C5BB}" type="slidenum">
              <a:rPr lang="en-US"/>
              <a:pPr/>
              <a:t>14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5568E-9DEB-4EE0-86F4-492801744323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F2CD1-63F0-4FDB-A0E2-A87D7A25727C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70165-8357-4247-ACD1-870706D163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9421-CFAE-4804-97FB-EA0BB9345EA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2196-AA9D-4368-A78F-DED51810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EA9B2-A67C-454E-A974-DD5BD16EB3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ersjournals.com/content/tuberculosis-978184984100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346" y="506799"/>
            <a:ext cx="774699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/>
              <a:t>Folgeerkrankungen</a:t>
            </a:r>
            <a:r>
              <a:rPr lang="en-US" sz="4800" dirty="0"/>
              <a:t> </a:t>
            </a:r>
            <a:r>
              <a:rPr lang="en-US" sz="4800" dirty="0" err="1"/>
              <a:t>nach</a:t>
            </a:r>
            <a:r>
              <a:rPr lang="en-US" sz="4800" dirty="0"/>
              <a:t> </a:t>
            </a:r>
            <a:r>
              <a:rPr lang="en-US" sz="4800" dirty="0" err="1"/>
              <a:t>einer</a:t>
            </a:r>
            <a:br>
              <a:rPr lang="en-US" sz="4800" dirty="0"/>
            </a:br>
            <a:r>
              <a:rPr lang="en-US" sz="4800" dirty="0" err="1"/>
              <a:t>Tuberkulose</a:t>
            </a:r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3600" dirty="0"/>
              <a:t>Hans L Rieder</a:t>
            </a:r>
          </a:p>
          <a:p>
            <a:pPr algn="ctr"/>
            <a:endParaRPr lang="en-US" sz="4800" dirty="0"/>
          </a:p>
          <a:p>
            <a:pPr algn="ctr"/>
            <a:r>
              <a:rPr lang="en-US" sz="4000" dirty="0"/>
              <a:t>Bern, IFIK, 28. </a:t>
            </a:r>
            <a:r>
              <a:rPr lang="en-US" sz="4000" dirty="0" err="1"/>
              <a:t>März</a:t>
            </a:r>
            <a:r>
              <a:rPr lang="en-US" sz="40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7643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9786" y="-10684"/>
            <a:ext cx="7744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Long-term survival after tuberculous meningitis,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Denmark, 1972-2008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171" y="6488668"/>
            <a:ext cx="616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Halkjær Christensen A S, et al.  PLoS ONE 2011;6:e27900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F8826-055D-4A11-BCCF-E18CF09BF21E}"/>
              </a:ext>
            </a:extLst>
          </p:cNvPr>
          <p:cNvGrpSpPr/>
          <p:nvPr/>
        </p:nvGrpSpPr>
        <p:grpSpPr>
          <a:xfrm>
            <a:off x="533503" y="1122756"/>
            <a:ext cx="8076994" cy="4900971"/>
            <a:chOff x="1726882" y="1339573"/>
            <a:chExt cx="6003954" cy="3976906"/>
          </a:xfrm>
        </p:grpSpPr>
        <p:grpSp>
          <p:nvGrpSpPr>
            <p:cNvPr id="6" name="Group 5"/>
            <p:cNvGrpSpPr/>
            <p:nvPr/>
          </p:nvGrpSpPr>
          <p:grpSpPr>
            <a:xfrm>
              <a:off x="1726882" y="1339573"/>
              <a:ext cx="5693324" cy="3976906"/>
              <a:chOff x="1726882" y="744249"/>
              <a:chExt cx="5693324" cy="397690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26882" y="744249"/>
                <a:ext cx="5693324" cy="3976906"/>
                <a:chOff x="1726882" y="619558"/>
                <a:chExt cx="5693324" cy="3976906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55548"/>
                <a:stretch/>
              </p:blipFill>
              <p:spPr>
                <a:xfrm>
                  <a:off x="1726882" y="619558"/>
                  <a:ext cx="5690235" cy="2497715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75904"/>
                <a:stretch/>
              </p:blipFill>
              <p:spPr>
                <a:xfrm>
                  <a:off x="1729970" y="3242547"/>
                  <a:ext cx="5690236" cy="1353917"/>
                </a:xfrm>
                <a:prstGeom prst="rect">
                  <a:avLst/>
                </a:prstGeom>
              </p:spPr>
            </p:pic>
          </p:grpSp>
          <p:sp>
            <p:nvSpPr>
              <p:cNvPr id="5" name="Rectangle 4"/>
              <p:cNvSpPr/>
              <p:nvPr/>
            </p:nvSpPr>
            <p:spPr>
              <a:xfrm>
                <a:off x="1726882" y="2358736"/>
                <a:ext cx="351300" cy="976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462645" y="1440181"/>
              <a:ext cx="482138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00900" y="1463040"/>
              <a:ext cx="83127" cy="3657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99511" y="199222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Population control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8477" y="2563109"/>
              <a:ext cx="2548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Tuberculous meningitis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65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719137"/>
            <a:ext cx="5800725" cy="541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77" y="0"/>
            <a:ext cx="8943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Outcome of tuberculous meningitis by stage at diagnosis, South Africa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2794" y="6488668"/>
            <a:ext cx="604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>
                <a:latin typeface="Arial" panose="020B0604020202020204" pitchFamily="34" charset="0"/>
                <a:cs typeface="Arial" panose="020B0604020202020204" pitchFamily="34" charset="0"/>
              </a:rPr>
              <a:t>van Toorn R, et al.  Int J Tuberc Lung Dis 2012;16:628-32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8018" y="719137"/>
            <a:ext cx="810491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7627" y="3999200"/>
            <a:ext cx="810491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7627" y="2005445"/>
            <a:ext cx="5569528" cy="28055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136" y="2413337"/>
            <a:ext cx="6729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Miliary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310375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1363" r="4092" b="3334"/>
          <a:stretch/>
        </p:blipFill>
        <p:spPr>
          <a:xfrm>
            <a:off x="0" y="0"/>
            <a:ext cx="4530438" cy="6866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1381" y="405245"/>
            <a:ext cx="419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Miliary tuberculosis with hilar lymphadeno-pathy in a child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63A54-F8E0-4435-816A-DE12697AB4C5}"/>
              </a:ext>
            </a:extLst>
          </p:cNvPr>
          <p:cNvSpPr txBox="1"/>
          <p:nvPr/>
        </p:nvSpPr>
        <p:spPr>
          <a:xfrm>
            <a:off x="4613564" y="5657671"/>
            <a:ext cx="440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421106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507182" cy="3047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699" y="1334544"/>
            <a:ext cx="2615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García-Basteiro A L, et al.</a:t>
            </a:r>
          </a:p>
          <a:p>
            <a:pPr algn="ctr"/>
            <a:r>
              <a:rPr lang="en-US" i="1"/>
              <a:t>Am J Respir Crit Care Med</a:t>
            </a:r>
          </a:p>
          <a:p>
            <a:pPr algn="ctr"/>
            <a:r>
              <a:rPr lang="en-US" i="1"/>
              <a:t>2015;192:387-8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1371" y="654627"/>
            <a:ext cx="2728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‘Pomegranade’ spleen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2643" y="4380578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Lungs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3" y="3129522"/>
            <a:ext cx="3636817" cy="3724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011" y="5178106"/>
            <a:ext cx="3531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Florey H. General Patholgy (3</a:t>
            </a:r>
            <a:r>
              <a:rPr lang="en-US" i="1" baseline="30000"/>
              <a:t>rd</a:t>
            </a:r>
            <a:r>
              <a:rPr lang="en-US" i="1"/>
              <a:t> ed)</a:t>
            </a:r>
          </a:p>
          <a:p>
            <a:pPr algn="ctr"/>
            <a:r>
              <a:rPr lang="en-US" i="1"/>
              <a:t>Lloyd-Luke Ltd, London 1964;p 1012</a:t>
            </a:r>
          </a:p>
        </p:txBody>
      </p:sp>
    </p:spTree>
    <p:extLst>
      <p:ext uri="{BB962C8B-B14F-4D97-AF65-F5344CB8AC3E}">
        <p14:creationId xmlns:p14="http://schemas.microsoft.com/office/powerpoint/2010/main" val="289519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818" r="3636" b="2121"/>
          <a:stretch/>
        </p:blipFill>
        <p:spPr>
          <a:xfrm>
            <a:off x="0" y="0"/>
            <a:ext cx="4447309" cy="6860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665" r="3862" b="2121"/>
          <a:stretch/>
        </p:blipFill>
        <p:spPr>
          <a:xfrm>
            <a:off x="4716001" y="0"/>
            <a:ext cx="442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" y="6396335"/>
            <a:ext cx="44376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After two months chemotherapy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01" y="6396335"/>
            <a:ext cx="4428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After six months chemotherapy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B3D6E-025A-4874-B0CE-8B4614B372C6}"/>
              </a:ext>
            </a:extLst>
          </p:cNvPr>
          <p:cNvSpPr txBox="1"/>
          <p:nvPr/>
        </p:nvSpPr>
        <p:spPr>
          <a:xfrm>
            <a:off x="0" y="57476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Thai / Swiss Red Cross TB </a:t>
            </a:r>
            <a:r>
              <a:rPr lang="en-US" i="1" dirty="0" err="1">
                <a:solidFill>
                  <a:schemeClr val="bg1"/>
                </a:solidFill>
              </a:rPr>
              <a:t>Programme</a:t>
            </a:r>
            <a:r>
              <a:rPr lang="en-US" i="1" dirty="0">
                <a:solidFill>
                  <a:schemeClr val="bg1"/>
                </a:solidFill>
              </a:rPr>
              <a:t> for Cam-</a:t>
            </a:r>
          </a:p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bodian</a:t>
            </a:r>
            <a:r>
              <a:rPr lang="en-US" i="1" dirty="0">
                <a:solidFill>
                  <a:schemeClr val="bg1"/>
                </a:solidFill>
              </a:rPr>
              <a:t> refugees, Khao-I-Dang Holding Centre,      </a:t>
            </a:r>
            <a:r>
              <a:rPr lang="en-US" i="1" dirty="0" err="1">
                <a:solidFill>
                  <a:schemeClr val="bg1"/>
                </a:solidFill>
              </a:rPr>
              <a:t>Prachinburi</a:t>
            </a:r>
            <a:r>
              <a:rPr lang="en-US" i="1" dirty="0">
                <a:solidFill>
                  <a:schemeClr val="bg1"/>
                </a:solidFill>
              </a:rPr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2391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73" y="-83127"/>
            <a:ext cx="8705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End-of-treatment regression of miliary tuberculosis</a:t>
            </a:r>
          </a:p>
          <a:p>
            <a:pPr algn="ctr"/>
            <a:r>
              <a:rPr lang="en-US" sz="3200"/>
              <a:t>with </a:t>
            </a:r>
            <a:r>
              <a:rPr lang="en-US" sz="3200">
                <a:solidFill>
                  <a:srgbClr val="0070C0"/>
                </a:solidFill>
              </a:rPr>
              <a:t>star-like scarring</a:t>
            </a:r>
            <a:r>
              <a:rPr lang="en-US" sz="3200"/>
              <a:t> and </a:t>
            </a:r>
            <a:r>
              <a:rPr lang="en-US" sz="3200">
                <a:solidFill>
                  <a:srgbClr val="FF0000"/>
                </a:solidFill>
              </a:rPr>
              <a:t>perinodular emphysema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0255" y="6211669"/>
            <a:ext cx="548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/>
              <a:t>Uehlinger E.  In: Hein J, Kleinschmidt H, Uehlinger E, eds.</a:t>
            </a:r>
          </a:p>
          <a:p>
            <a:pPr algn="r"/>
            <a:r>
              <a:rPr lang="en-US" i="1"/>
              <a:t>Handbuch der Tuberkulose, 1964, Volume IV, pp 1-32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0940" y="1105215"/>
            <a:ext cx="5922119" cy="4279243"/>
            <a:chOff x="1633243" y="1289378"/>
            <a:chExt cx="5922119" cy="42792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243" y="1289378"/>
              <a:ext cx="5877514" cy="427924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3273136" y="2119745"/>
              <a:ext cx="3314700" cy="1548246"/>
            </a:xfrm>
            <a:custGeom>
              <a:avLst/>
              <a:gdLst>
                <a:gd name="connsiteX0" fmla="*/ 2951019 w 3314700"/>
                <a:gd name="connsiteY0" fmla="*/ 0 h 1548246"/>
                <a:gd name="connsiteX1" fmla="*/ 3002973 w 3314700"/>
                <a:gd name="connsiteY1" fmla="*/ 20782 h 1548246"/>
                <a:gd name="connsiteX2" fmla="*/ 3044537 w 3314700"/>
                <a:gd name="connsiteY2" fmla="*/ 83128 h 1548246"/>
                <a:gd name="connsiteX3" fmla="*/ 3138055 w 3314700"/>
                <a:gd name="connsiteY3" fmla="*/ 124691 h 1548246"/>
                <a:gd name="connsiteX4" fmla="*/ 3179619 w 3314700"/>
                <a:gd name="connsiteY4" fmla="*/ 166255 h 1548246"/>
                <a:gd name="connsiteX5" fmla="*/ 3221182 w 3314700"/>
                <a:gd name="connsiteY5" fmla="*/ 259773 h 1548246"/>
                <a:gd name="connsiteX6" fmla="*/ 3241964 w 3314700"/>
                <a:gd name="connsiteY6" fmla="*/ 322119 h 1548246"/>
                <a:gd name="connsiteX7" fmla="*/ 3252355 w 3314700"/>
                <a:gd name="connsiteY7" fmla="*/ 353291 h 1548246"/>
                <a:gd name="connsiteX8" fmla="*/ 3273137 w 3314700"/>
                <a:gd name="connsiteY8" fmla="*/ 477982 h 1548246"/>
                <a:gd name="connsiteX9" fmla="*/ 3293919 w 3314700"/>
                <a:gd name="connsiteY9" fmla="*/ 519546 h 1548246"/>
                <a:gd name="connsiteX10" fmla="*/ 3314700 w 3314700"/>
                <a:gd name="connsiteY10" fmla="*/ 592282 h 1548246"/>
                <a:gd name="connsiteX11" fmla="*/ 3304309 w 3314700"/>
                <a:gd name="connsiteY11" fmla="*/ 727364 h 1548246"/>
                <a:gd name="connsiteX12" fmla="*/ 3262746 w 3314700"/>
                <a:gd name="connsiteY12" fmla="*/ 789710 h 1548246"/>
                <a:gd name="connsiteX13" fmla="*/ 3252355 w 3314700"/>
                <a:gd name="connsiteY13" fmla="*/ 820882 h 1548246"/>
                <a:gd name="connsiteX14" fmla="*/ 3241964 w 3314700"/>
                <a:gd name="connsiteY14" fmla="*/ 862446 h 1548246"/>
                <a:gd name="connsiteX15" fmla="*/ 3221182 w 3314700"/>
                <a:gd name="connsiteY15" fmla="*/ 893619 h 1548246"/>
                <a:gd name="connsiteX16" fmla="*/ 3117273 w 3314700"/>
                <a:gd name="connsiteY16" fmla="*/ 1018310 h 1548246"/>
                <a:gd name="connsiteX17" fmla="*/ 3106882 w 3314700"/>
                <a:gd name="connsiteY17" fmla="*/ 1049482 h 1548246"/>
                <a:gd name="connsiteX18" fmla="*/ 3044537 w 3314700"/>
                <a:gd name="connsiteY18" fmla="*/ 1080655 h 1548246"/>
                <a:gd name="connsiteX19" fmla="*/ 3013364 w 3314700"/>
                <a:gd name="connsiteY19" fmla="*/ 1101437 h 1548246"/>
                <a:gd name="connsiteX20" fmla="*/ 2971800 w 3314700"/>
                <a:gd name="connsiteY20" fmla="*/ 1111828 h 1548246"/>
                <a:gd name="connsiteX21" fmla="*/ 2940628 w 3314700"/>
                <a:gd name="connsiteY21" fmla="*/ 1122219 h 1548246"/>
                <a:gd name="connsiteX22" fmla="*/ 2919846 w 3314700"/>
                <a:gd name="connsiteY22" fmla="*/ 1153391 h 1548246"/>
                <a:gd name="connsiteX23" fmla="*/ 2847109 w 3314700"/>
                <a:gd name="connsiteY23" fmla="*/ 1163782 h 1548246"/>
                <a:gd name="connsiteX24" fmla="*/ 2805546 w 3314700"/>
                <a:gd name="connsiteY24" fmla="*/ 1174173 h 1548246"/>
                <a:gd name="connsiteX25" fmla="*/ 2691246 w 3314700"/>
                <a:gd name="connsiteY25" fmla="*/ 1194955 h 1548246"/>
                <a:gd name="connsiteX26" fmla="*/ 2545773 w 3314700"/>
                <a:gd name="connsiteY26" fmla="*/ 1184564 h 1548246"/>
                <a:gd name="connsiteX27" fmla="*/ 2514600 w 3314700"/>
                <a:gd name="connsiteY27" fmla="*/ 1174173 h 1548246"/>
                <a:gd name="connsiteX28" fmla="*/ 2452255 w 3314700"/>
                <a:gd name="connsiteY28" fmla="*/ 1205346 h 1548246"/>
                <a:gd name="connsiteX29" fmla="*/ 2421082 w 3314700"/>
                <a:gd name="connsiteY29" fmla="*/ 1215737 h 1548246"/>
                <a:gd name="connsiteX30" fmla="*/ 2234046 w 3314700"/>
                <a:gd name="connsiteY30" fmla="*/ 1246910 h 1548246"/>
                <a:gd name="connsiteX31" fmla="*/ 2150919 w 3314700"/>
                <a:gd name="connsiteY31" fmla="*/ 1236519 h 1548246"/>
                <a:gd name="connsiteX32" fmla="*/ 2109355 w 3314700"/>
                <a:gd name="connsiteY32" fmla="*/ 1226128 h 1548246"/>
                <a:gd name="connsiteX33" fmla="*/ 2036619 w 3314700"/>
                <a:gd name="connsiteY33" fmla="*/ 1215737 h 1548246"/>
                <a:gd name="connsiteX34" fmla="*/ 1953491 w 3314700"/>
                <a:gd name="connsiteY34" fmla="*/ 1174173 h 1548246"/>
                <a:gd name="connsiteX35" fmla="*/ 1901537 w 3314700"/>
                <a:gd name="connsiteY35" fmla="*/ 1101437 h 1548246"/>
                <a:gd name="connsiteX36" fmla="*/ 1839191 w 3314700"/>
                <a:gd name="connsiteY36" fmla="*/ 1080655 h 1548246"/>
                <a:gd name="connsiteX37" fmla="*/ 1808019 w 3314700"/>
                <a:gd name="connsiteY37" fmla="*/ 1059873 h 1548246"/>
                <a:gd name="connsiteX38" fmla="*/ 1745673 w 3314700"/>
                <a:gd name="connsiteY38" fmla="*/ 1028700 h 1548246"/>
                <a:gd name="connsiteX39" fmla="*/ 1714500 w 3314700"/>
                <a:gd name="connsiteY39" fmla="*/ 966355 h 1548246"/>
                <a:gd name="connsiteX40" fmla="*/ 1704109 w 3314700"/>
                <a:gd name="connsiteY40" fmla="*/ 935182 h 1548246"/>
                <a:gd name="connsiteX41" fmla="*/ 1693719 w 3314700"/>
                <a:gd name="connsiteY41" fmla="*/ 800100 h 1548246"/>
                <a:gd name="connsiteX42" fmla="*/ 1683328 w 3314700"/>
                <a:gd name="connsiteY42" fmla="*/ 633846 h 1548246"/>
                <a:gd name="connsiteX43" fmla="*/ 1641764 w 3314700"/>
                <a:gd name="connsiteY43" fmla="*/ 571500 h 1548246"/>
                <a:gd name="connsiteX44" fmla="*/ 1600200 w 3314700"/>
                <a:gd name="connsiteY44" fmla="*/ 581891 h 1548246"/>
                <a:gd name="connsiteX45" fmla="*/ 1589809 w 3314700"/>
                <a:gd name="connsiteY45" fmla="*/ 613064 h 1548246"/>
                <a:gd name="connsiteX46" fmla="*/ 1579419 w 3314700"/>
                <a:gd name="connsiteY46" fmla="*/ 665019 h 1548246"/>
                <a:gd name="connsiteX47" fmla="*/ 1548246 w 3314700"/>
                <a:gd name="connsiteY47" fmla="*/ 592282 h 1548246"/>
                <a:gd name="connsiteX48" fmla="*/ 1537855 w 3314700"/>
                <a:gd name="connsiteY48" fmla="*/ 561110 h 1548246"/>
                <a:gd name="connsiteX49" fmla="*/ 1496291 w 3314700"/>
                <a:gd name="connsiteY49" fmla="*/ 550719 h 1548246"/>
                <a:gd name="connsiteX50" fmla="*/ 1433946 w 3314700"/>
                <a:gd name="connsiteY50" fmla="*/ 529937 h 1548246"/>
                <a:gd name="connsiteX51" fmla="*/ 1371600 w 3314700"/>
                <a:gd name="connsiteY51" fmla="*/ 488373 h 1548246"/>
                <a:gd name="connsiteX52" fmla="*/ 1340428 w 3314700"/>
                <a:gd name="connsiteY52" fmla="*/ 467591 h 1548246"/>
                <a:gd name="connsiteX53" fmla="*/ 1309255 w 3314700"/>
                <a:gd name="connsiteY53" fmla="*/ 457200 h 1548246"/>
                <a:gd name="connsiteX54" fmla="*/ 1257300 w 3314700"/>
                <a:gd name="connsiteY54" fmla="*/ 467591 h 1548246"/>
                <a:gd name="connsiteX55" fmla="*/ 1174173 w 3314700"/>
                <a:gd name="connsiteY55" fmla="*/ 488373 h 1548246"/>
                <a:gd name="connsiteX56" fmla="*/ 1267691 w 3314700"/>
                <a:gd name="connsiteY56" fmla="*/ 540328 h 1548246"/>
                <a:gd name="connsiteX57" fmla="*/ 1309255 w 3314700"/>
                <a:gd name="connsiteY57" fmla="*/ 592282 h 1548246"/>
                <a:gd name="connsiteX58" fmla="*/ 1330037 w 3314700"/>
                <a:gd name="connsiteY58" fmla="*/ 623455 h 1548246"/>
                <a:gd name="connsiteX59" fmla="*/ 1361209 w 3314700"/>
                <a:gd name="connsiteY59" fmla="*/ 644237 h 1548246"/>
                <a:gd name="connsiteX60" fmla="*/ 1381991 w 3314700"/>
                <a:gd name="connsiteY60" fmla="*/ 685800 h 1548246"/>
                <a:gd name="connsiteX61" fmla="*/ 1413164 w 3314700"/>
                <a:gd name="connsiteY61" fmla="*/ 768928 h 1548246"/>
                <a:gd name="connsiteX62" fmla="*/ 1340428 w 3314700"/>
                <a:gd name="connsiteY62" fmla="*/ 852055 h 1548246"/>
                <a:gd name="connsiteX63" fmla="*/ 1309255 w 3314700"/>
                <a:gd name="connsiteY63" fmla="*/ 872837 h 1548246"/>
                <a:gd name="connsiteX64" fmla="*/ 1278082 w 3314700"/>
                <a:gd name="connsiteY64" fmla="*/ 893619 h 1548246"/>
                <a:gd name="connsiteX65" fmla="*/ 1246909 w 3314700"/>
                <a:gd name="connsiteY65" fmla="*/ 966355 h 1548246"/>
                <a:gd name="connsiteX66" fmla="*/ 1236519 w 3314700"/>
                <a:gd name="connsiteY66" fmla="*/ 997528 h 1548246"/>
                <a:gd name="connsiteX67" fmla="*/ 1205346 w 3314700"/>
                <a:gd name="connsiteY67" fmla="*/ 1018310 h 1548246"/>
                <a:gd name="connsiteX68" fmla="*/ 1143000 w 3314700"/>
                <a:gd name="connsiteY68" fmla="*/ 1039091 h 1548246"/>
                <a:gd name="connsiteX69" fmla="*/ 1132609 w 3314700"/>
                <a:gd name="connsiteY69" fmla="*/ 1080655 h 1548246"/>
                <a:gd name="connsiteX70" fmla="*/ 1039091 w 3314700"/>
                <a:gd name="connsiteY70" fmla="*/ 1111828 h 1548246"/>
                <a:gd name="connsiteX71" fmla="*/ 1007919 w 3314700"/>
                <a:gd name="connsiteY71" fmla="*/ 1122219 h 1548246"/>
                <a:gd name="connsiteX72" fmla="*/ 976746 w 3314700"/>
                <a:gd name="connsiteY72" fmla="*/ 1132610 h 1548246"/>
                <a:gd name="connsiteX73" fmla="*/ 955964 w 3314700"/>
                <a:gd name="connsiteY73" fmla="*/ 1163782 h 1548246"/>
                <a:gd name="connsiteX74" fmla="*/ 883228 w 3314700"/>
                <a:gd name="connsiteY74" fmla="*/ 1184564 h 1548246"/>
                <a:gd name="connsiteX75" fmla="*/ 862446 w 3314700"/>
                <a:gd name="connsiteY75" fmla="*/ 1215737 h 1548246"/>
                <a:gd name="connsiteX76" fmla="*/ 841664 w 3314700"/>
                <a:gd name="connsiteY76" fmla="*/ 1257300 h 1548246"/>
                <a:gd name="connsiteX77" fmla="*/ 810491 w 3314700"/>
                <a:gd name="connsiteY77" fmla="*/ 1278082 h 1548246"/>
                <a:gd name="connsiteX78" fmla="*/ 800100 w 3314700"/>
                <a:gd name="connsiteY78" fmla="*/ 1309255 h 1548246"/>
                <a:gd name="connsiteX79" fmla="*/ 768928 w 3314700"/>
                <a:gd name="connsiteY79" fmla="*/ 1413164 h 1548246"/>
                <a:gd name="connsiteX80" fmla="*/ 737755 w 3314700"/>
                <a:gd name="connsiteY80" fmla="*/ 1423555 h 1548246"/>
                <a:gd name="connsiteX81" fmla="*/ 696191 w 3314700"/>
                <a:gd name="connsiteY81" fmla="*/ 1444337 h 1548246"/>
                <a:gd name="connsiteX82" fmla="*/ 665019 w 3314700"/>
                <a:gd name="connsiteY82" fmla="*/ 1465119 h 1548246"/>
                <a:gd name="connsiteX83" fmla="*/ 602673 w 3314700"/>
                <a:gd name="connsiteY83" fmla="*/ 1485900 h 1548246"/>
                <a:gd name="connsiteX84" fmla="*/ 561109 w 3314700"/>
                <a:gd name="connsiteY84" fmla="*/ 1475510 h 1548246"/>
                <a:gd name="connsiteX85" fmla="*/ 529937 w 3314700"/>
                <a:gd name="connsiteY85" fmla="*/ 1454728 h 1548246"/>
                <a:gd name="connsiteX86" fmla="*/ 415637 w 3314700"/>
                <a:gd name="connsiteY86" fmla="*/ 1402773 h 1548246"/>
                <a:gd name="connsiteX87" fmla="*/ 384464 w 3314700"/>
                <a:gd name="connsiteY87" fmla="*/ 1361210 h 1548246"/>
                <a:gd name="connsiteX88" fmla="*/ 363682 w 3314700"/>
                <a:gd name="connsiteY88" fmla="*/ 1330037 h 1548246"/>
                <a:gd name="connsiteX89" fmla="*/ 332509 w 3314700"/>
                <a:gd name="connsiteY89" fmla="*/ 1319646 h 1548246"/>
                <a:gd name="connsiteX90" fmla="*/ 290946 w 3314700"/>
                <a:gd name="connsiteY90" fmla="*/ 1246910 h 1548246"/>
                <a:gd name="connsiteX91" fmla="*/ 249382 w 3314700"/>
                <a:gd name="connsiteY91" fmla="*/ 1184564 h 1548246"/>
                <a:gd name="connsiteX92" fmla="*/ 259773 w 3314700"/>
                <a:gd name="connsiteY92" fmla="*/ 1132610 h 1548246"/>
                <a:gd name="connsiteX93" fmla="*/ 270164 w 3314700"/>
                <a:gd name="connsiteY93" fmla="*/ 1101437 h 1548246"/>
                <a:gd name="connsiteX94" fmla="*/ 332509 w 3314700"/>
                <a:gd name="connsiteY94" fmla="*/ 1059873 h 1548246"/>
                <a:gd name="connsiteX95" fmla="*/ 374073 w 3314700"/>
                <a:gd name="connsiteY95" fmla="*/ 1039091 h 1548246"/>
                <a:gd name="connsiteX96" fmla="*/ 436419 w 3314700"/>
                <a:gd name="connsiteY96" fmla="*/ 1018310 h 1548246"/>
                <a:gd name="connsiteX97" fmla="*/ 467591 w 3314700"/>
                <a:gd name="connsiteY97" fmla="*/ 1028700 h 1548246"/>
                <a:gd name="connsiteX98" fmla="*/ 498764 w 3314700"/>
                <a:gd name="connsiteY98" fmla="*/ 1049482 h 1548246"/>
                <a:gd name="connsiteX99" fmla="*/ 550719 w 3314700"/>
                <a:gd name="connsiteY99" fmla="*/ 1039091 h 1548246"/>
                <a:gd name="connsiteX100" fmla="*/ 561109 w 3314700"/>
                <a:gd name="connsiteY100" fmla="*/ 1007919 h 1548246"/>
                <a:gd name="connsiteX101" fmla="*/ 509155 w 3314700"/>
                <a:gd name="connsiteY101" fmla="*/ 966355 h 1548246"/>
                <a:gd name="connsiteX102" fmla="*/ 426028 w 3314700"/>
                <a:gd name="connsiteY102" fmla="*/ 924791 h 1548246"/>
                <a:gd name="connsiteX103" fmla="*/ 301337 w 3314700"/>
                <a:gd name="connsiteY103" fmla="*/ 935182 h 1548246"/>
                <a:gd name="connsiteX104" fmla="*/ 270164 w 3314700"/>
                <a:gd name="connsiteY104" fmla="*/ 945573 h 1548246"/>
                <a:gd name="connsiteX105" fmla="*/ 218209 w 3314700"/>
                <a:gd name="connsiteY105" fmla="*/ 987137 h 1548246"/>
                <a:gd name="connsiteX106" fmla="*/ 207819 w 3314700"/>
                <a:gd name="connsiteY106" fmla="*/ 955964 h 1548246"/>
                <a:gd name="connsiteX107" fmla="*/ 135082 w 3314700"/>
                <a:gd name="connsiteY107" fmla="*/ 893619 h 1548246"/>
                <a:gd name="connsiteX108" fmla="*/ 83128 w 3314700"/>
                <a:gd name="connsiteY108" fmla="*/ 810491 h 1548246"/>
                <a:gd name="connsiteX109" fmla="*/ 72737 w 3314700"/>
                <a:gd name="connsiteY109" fmla="*/ 768928 h 1548246"/>
                <a:gd name="connsiteX110" fmla="*/ 62346 w 3314700"/>
                <a:gd name="connsiteY110" fmla="*/ 665019 h 1548246"/>
                <a:gd name="connsiteX111" fmla="*/ 31173 w 3314700"/>
                <a:gd name="connsiteY111" fmla="*/ 654628 h 1548246"/>
                <a:gd name="connsiteX112" fmla="*/ 0 w 3314700"/>
                <a:gd name="connsiteY112" fmla="*/ 716973 h 1548246"/>
                <a:gd name="connsiteX113" fmla="*/ 31173 w 3314700"/>
                <a:gd name="connsiteY113" fmla="*/ 862446 h 1548246"/>
                <a:gd name="connsiteX114" fmla="*/ 51955 w 3314700"/>
                <a:gd name="connsiteY114" fmla="*/ 904010 h 1548246"/>
                <a:gd name="connsiteX115" fmla="*/ 83128 w 3314700"/>
                <a:gd name="connsiteY115" fmla="*/ 935182 h 1548246"/>
                <a:gd name="connsiteX116" fmla="*/ 124691 w 3314700"/>
                <a:gd name="connsiteY116" fmla="*/ 997528 h 1548246"/>
                <a:gd name="connsiteX117" fmla="*/ 145473 w 3314700"/>
                <a:gd name="connsiteY117" fmla="*/ 1028700 h 1548246"/>
                <a:gd name="connsiteX118" fmla="*/ 187037 w 3314700"/>
                <a:gd name="connsiteY118" fmla="*/ 1091046 h 1548246"/>
                <a:gd name="connsiteX119" fmla="*/ 207819 w 3314700"/>
                <a:gd name="connsiteY119" fmla="*/ 1153391 h 1548246"/>
                <a:gd name="connsiteX120" fmla="*/ 218209 w 3314700"/>
                <a:gd name="connsiteY120" fmla="*/ 1226128 h 1548246"/>
                <a:gd name="connsiteX121" fmla="*/ 249382 w 3314700"/>
                <a:gd name="connsiteY121" fmla="*/ 1298864 h 1548246"/>
                <a:gd name="connsiteX122" fmla="*/ 280555 w 3314700"/>
                <a:gd name="connsiteY122" fmla="*/ 1319646 h 1548246"/>
                <a:gd name="connsiteX123" fmla="*/ 332509 w 3314700"/>
                <a:gd name="connsiteY123" fmla="*/ 1423555 h 1548246"/>
                <a:gd name="connsiteX124" fmla="*/ 363682 w 3314700"/>
                <a:gd name="connsiteY124" fmla="*/ 1465119 h 1548246"/>
                <a:gd name="connsiteX125" fmla="*/ 394855 w 3314700"/>
                <a:gd name="connsiteY125" fmla="*/ 1475510 h 1548246"/>
                <a:gd name="connsiteX126" fmla="*/ 426028 w 3314700"/>
                <a:gd name="connsiteY126" fmla="*/ 1496291 h 1548246"/>
                <a:gd name="connsiteX127" fmla="*/ 529937 w 3314700"/>
                <a:gd name="connsiteY127" fmla="*/ 1506682 h 1548246"/>
                <a:gd name="connsiteX128" fmla="*/ 602673 w 3314700"/>
                <a:gd name="connsiteY128" fmla="*/ 1527464 h 1548246"/>
                <a:gd name="connsiteX129" fmla="*/ 623455 w 3314700"/>
                <a:gd name="connsiteY129" fmla="*/ 1548246 h 154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314700" h="1548246">
                  <a:moveTo>
                    <a:pt x="2951019" y="0"/>
                  </a:moveTo>
                  <a:cubicBezTo>
                    <a:pt x="2968337" y="6927"/>
                    <a:pt x="2989032" y="8390"/>
                    <a:pt x="3002973" y="20782"/>
                  </a:cubicBezTo>
                  <a:cubicBezTo>
                    <a:pt x="3021641" y="37376"/>
                    <a:pt x="3020842" y="75230"/>
                    <a:pt x="3044537" y="83128"/>
                  </a:cubicBezTo>
                  <a:cubicBezTo>
                    <a:pt x="3118729" y="107859"/>
                    <a:pt x="3088655" y="91759"/>
                    <a:pt x="3138055" y="124691"/>
                  </a:cubicBezTo>
                  <a:cubicBezTo>
                    <a:pt x="3160727" y="192706"/>
                    <a:pt x="3129238" y="125949"/>
                    <a:pt x="3179619" y="166255"/>
                  </a:cubicBezTo>
                  <a:cubicBezTo>
                    <a:pt x="3202071" y="184217"/>
                    <a:pt x="3214833" y="240726"/>
                    <a:pt x="3221182" y="259773"/>
                  </a:cubicBezTo>
                  <a:lnTo>
                    <a:pt x="3241964" y="322119"/>
                  </a:lnTo>
                  <a:lnTo>
                    <a:pt x="3252355" y="353291"/>
                  </a:lnTo>
                  <a:cubicBezTo>
                    <a:pt x="3259282" y="394855"/>
                    <a:pt x="3254293" y="440294"/>
                    <a:pt x="3273137" y="477982"/>
                  </a:cubicBezTo>
                  <a:cubicBezTo>
                    <a:pt x="3280064" y="491837"/>
                    <a:pt x="3287817" y="505308"/>
                    <a:pt x="3293919" y="519546"/>
                  </a:cubicBezTo>
                  <a:cubicBezTo>
                    <a:pt x="3302860" y="540409"/>
                    <a:pt x="3309429" y="571200"/>
                    <a:pt x="3314700" y="592282"/>
                  </a:cubicBezTo>
                  <a:cubicBezTo>
                    <a:pt x="3311236" y="637309"/>
                    <a:pt x="3315802" y="683691"/>
                    <a:pt x="3304309" y="727364"/>
                  </a:cubicBezTo>
                  <a:cubicBezTo>
                    <a:pt x="3297953" y="751518"/>
                    <a:pt x="3270645" y="766015"/>
                    <a:pt x="3262746" y="789710"/>
                  </a:cubicBezTo>
                  <a:cubicBezTo>
                    <a:pt x="3259282" y="800101"/>
                    <a:pt x="3255364" y="810351"/>
                    <a:pt x="3252355" y="820882"/>
                  </a:cubicBezTo>
                  <a:cubicBezTo>
                    <a:pt x="3248432" y="834614"/>
                    <a:pt x="3247590" y="849320"/>
                    <a:pt x="3241964" y="862446"/>
                  </a:cubicBezTo>
                  <a:cubicBezTo>
                    <a:pt x="3237045" y="873925"/>
                    <a:pt x="3228675" y="883628"/>
                    <a:pt x="3221182" y="893619"/>
                  </a:cubicBezTo>
                  <a:cubicBezTo>
                    <a:pt x="3151104" y="987057"/>
                    <a:pt x="3172025" y="963558"/>
                    <a:pt x="3117273" y="1018310"/>
                  </a:cubicBezTo>
                  <a:cubicBezTo>
                    <a:pt x="3113809" y="1028701"/>
                    <a:pt x="3113724" y="1040929"/>
                    <a:pt x="3106882" y="1049482"/>
                  </a:cubicBezTo>
                  <a:cubicBezTo>
                    <a:pt x="3087029" y="1074298"/>
                    <a:pt x="3069636" y="1068105"/>
                    <a:pt x="3044537" y="1080655"/>
                  </a:cubicBezTo>
                  <a:cubicBezTo>
                    <a:pt x="3033367" y="1086240"/>
                    <a:pt x="3024843" y="1096518"/>
                    <a:pt x="3013364" y="1101437"/>
                  </a:cubicBezTo>
                  <a:cubicBezTo>
                    <a:pt x="3000238" y="1107063"/>
                    <a:pt x="2985532" y="1107905"/>
                    <a:pt x="2971800" y="1111828"/>
                  </a:cubicBezTo>
                  <a:cubicBezTo>
                    <a:pt x="2961269" y="1114837"/>
                    <a:pt x="2951019" y="1118755"/>
                    <a:pt x="2940628" y="1122219"/>
                  </a:cubicBezTo>
                  <a:cubicBezTo>
                    <a:pt x="2933701" y="1132610"/>
                    <a:pt x="2931258" y="1148319"/>
                    <a:pt x="2919846" y="1153391"/>
                  </a:cubicBezTo>
                  <a:cubicBezTo>
                    <a:pt x="2897465" y="1163338"/>
                    <a:pt x="2871206" y="1159401"/>
                    <a:pt x="2847109" y="1163782"/>
                  </a:cubicBezTo>
                  <a:cubicBezTo>
                    <a:pt x="2833059" y="1166337"/>
                    <a:pt x="2819596" y="1171618"/>
                    <a:pt x="2805546" y="1174173"/>
                  </a:cubicBezTo>
                  <a:cubicBezTo>
                    <a:pt x="2669031" y="1198994"/>
                    <a:pt x="2785514" y="1171387"/>
                    <a:pt x="2691246" y="1194955"/>
                  </a:cubicBezTo>
                  <a:cubicBezTo>
                    <a:pt x="2642755" y="1191491"/>
                    <a:pt x="2594055" y="1190244"/>
                    <a:pt x="2545773" y="1184564"/>
                  </a:cubicBezTo>
                  <a:cubicBezTo>
                    <a:pt x="2534895" y="1183284"/>
                    <a:pt x="2525553" y="1174173"/>
                    <a:pt x="2514600" y="1174173"/>
                  </a:cubicBezTo>
                  <a:cubicBezTo>
                    <a:pt x="2488484" y="1174173"/>
                    <a:pt x="2473268" y="1194839"/>
                    <a:pt x="2452255" y="1205346"/>
                  </a:cubicBezTo>
                  <a:cubicBezTo>
                    <a:pt x="2442458" y="1210244"/>
                    <a:pt x="2431573" y="1212590"/>
                    <a:pt x="2421082" y="1215737"/>
                  </a:cubicBezTo>
                  <a:cubicBezTo>
                    <a:pt x="2319043" y="1246349"/>
                    <a:pt x="2362106" y="1235268"/>
                    <a:pt x="2234046" y="1246910"/>
                  </a:cubicBezTo>
                  <a:cubicBezTo>
                    <a:pt x="2206337" y="1243446"/>
                    <a:pt x="2178464" y="1241110"/>
                    <a:pt x="2150919" y="1236519"/>
                  </a:cubicBezTo>
                  <a:cubicBezTo>
                    <a:pt x="2136832" y="1234171"/>
                    <a:pt x="2123406" y="1228683"/>
                    <a:pt x="2109355" y="1226128"/>
                  </a:cubicBezTo>
                  <a:cubicBezTo>
                    <a:pt x="2085259" y="1221747"/>
                    <a:pt x="2060864" y="1219201"/>
                    <a:pt x="2036619" y="1215737"/>
                  </a:cubicBezTo>
                  <a:cubicBezTo>
                    <a:pt x="2011813" y="1205815"/>
                    <a:pt x="1974243" y="1194925"/>
                    <a:pt x="1953491" y="1174173"/>
                  </a:cubicBezTo>
                  <a:cubicBezTo>
                    <a:pt x="1933287" y="1153969"/>
                    <a:pt x="1926080" y="1117799"/>
                    <a:pt x="1901537" y="1101437"/>
                  </a:cubicBezTo>
                  <a:cubicBezTo>
                    <a:pt x="1883310" y="1089286"/>
                    <a:pt x="1839191" y="1080655"/>
                    <a:pt x="1839191" y="1080655"/>
                  </a:cubicBezTo>
                  <a:cubicBezTo>
                    <a:pt x="1828800" y="1073728"/>
                    <a:pt x="1819189" y="1065458"/>
                    <a:pt x="1808019" y="1059873"/>
                  </a:cubicBezTo>
                  <a:cubicBezTo>
                    <a:pt x="1721974" y="1016850"/>
                    <a:pt x="1835015" y="1088261"/>
                    <a:pt x="1745673" y="1028700"/>
                  </a:cubicBezTo>
                  <a:cubicBezTo>
                    <a:pt x="1719554" y="950346"/>
                    <a:pt x="1754788" y="1046930"/>
                    <a:pt x="1714500" y="966355"/>
                  </a:cubicBezTo>
                  <a:cubicBezTo>
                    <a:pt x="1709602" y="956558"/>
                    <a:pt x="1707573" y="945573"/>
                    <a:pt x="1704109" y="935182"/>
                  </a:cubicBezTo>
                  <a:cubicBezTo>
                    <a:pt x="1700646" y="890155"/>
                    <a:pt x="1696826" y="845153"/>
                    <a:pt x="1693719" y="800100"/>
                  </a:cubicBezTo>
                  <a:cubicBezTo>
                    <a:pt x="1689899" y="744705"/>
                    <a:pt x="1688592" y="689122"/>
                    <a:pt x="1683328" y="633846"/>
                  </a:cubicBezTo>
                  <a:cubicBezTo>
                    <a:pt x="1677572" y="573412"/>
                    <a:pt x="1685485" y="586074"/>
                    <a:pt x="1641764" y="571500"/>
                  </a:cubicBezTo>
                  <a:cubicBezTo>
                    <a:pt x="1627909" y="574964"/>
                    <a:pt x="1611352" y="572970"/>
                    <a:pt x="1600200" y="581891"/>
                  </a:cubicBezTo>
                  <a:cubicBezTo>
                    <a:pt x="1591647" y="588733"/>
                    <a:pt x="1592465" y="602438"/>
                    <a:pt x="1589809" y="613064"/>
                  </a:cubicBezTo>
                  <a:cubicBezTo>
                    <a:pt x="1585526" y="630198"/>
                    <a:pt x="1582882" y="647701"/>
                    <a:pt x="1579419" y="665019"/>
                  </a:cubicBezTo>
                  <a:cubicBezTo>
                    <a:pt x="1547781" y="617562"/>
                    <a:pt x="1565021" y="650995"/>
                    <a:pt x="1548246" y="592282"/>
                  </a:cubicBezTo>
                  <a:cubicBezTo>
                    <a:pt x="1545237" y="581751"/>
                    <a:pt x="1546408" y="567952"/>
                    <a:pt x="1537855" y="561110"/>
                  </a:cubicBezTo>
                  <a:cubicBezTo>
                    <a:pt x="1526703" y="552189"/>
                    <a:pt x="1509970" y="554823"/>
                    <a:pt x="1496291" y="550719"/>
                  </a:cubicBezTo>
                  <a:cubicBezTo>
                    <a:pt x="1475309" y="544424"/>
                    <a:pt x="1452173" y="542088"/>
                    <a:pt x="1433946" y="529937"/>
                  </a:cubicBezTo>
                  <a:lnTo>
                    <a:pt x="1371600" y="488373"/>
                  </a:lnTo>
                  <a:cubicBezTo>
                    <a:pt x="1361209" y="481446"/>
                    <a:pt x="1352275" y="471540"/>
                    <a:pt x="1340428" y="467591"/>
                  </a:cubicBezTo>
                  <a:lnTo>
                    <a:pt x="1309255" y="457200"/>
                  </a:lnTo>
                  <a:cubicBezTo>
                    <a:pt x="1291937" y="460664"/>
                    <a:pt x="1274961" y="467591"/>
                    <a:pt x="1257300" y="467591"/>
                  </a:cubicBezTo>
                  <a:cubicBezTo>
                    <a:pt x="1169741" y="467591"/>
                    <a:pt x="1194089" y="428626"/>
                    <a:pt x="1174173" y="488373"/>
                  </a:cubicBezTo>
                  <a:cubicBezTo>
                    <a:pt x="1245632" y="536012"/>
                    <a:pt x="1212824" y="522038"/>
                    <a:pt x="1267691" y="540328"/>
                  </a:cubicBezTo>
                  <a:cubicBezTo>
                    <a:pt x="1281546" y="557646"/>
                    <a:pt x="1295948" y="574540"/>
                    <a:pt x="1309255" y="592282"/>
                  </a:cubicBezTo>
                  <a:cubicBezTo>
                    <a:pt x="1316748" y="602273"/>
                    <a:pt x="1321206" y="614624"/>
                    <a:pt x="1330037" y="623455"/>
                  </a:cubicBezTo>
                  <a:cubicBezTo>
                    <a:pt x="1338867" y="632286"/>
                    <a:pt x="1350818" y="637310"/>
                    <a:pt x="1361209" y="644237"/>
                  </a:cubicBezTo>
                  <a:cubicBezTo>
                    <a:pt x="1368136" y="658091"/>
                    <a:pt x="1376552" y="671297"/>
                    <a:pt x="1381991" y="685800"/>
                  </a:cubicBezTo>
                  <a:cubicBezTo>
                    <a:pt x="1424437" y="798987"/>
                    <a:pt x="1355302" y="653204"/>
                    <a:pt x="1413164" y="768928"/>
                  </a:cubicBezTo>
                  <a:cubicBezTo>
                    <a:pt x="1396715" y="834722"/>
                    <a:pt x="1414655" y="802570"/>
                    <a:pt x="1340428" y="852055"/>
                  </a:cubicBezTo>
                  <a:lnTo>
                    <a:pt x="1309255" y="872837"/>
                  </a:lnTo>
                  <a:lnTo>
                    <a:pt x="1278082" y="893619"/>
                  </a:lnTo>
                  <a:cubicBezTo>
                    <a:pt x="1253709" y="966735"/>
                    <a:pt x="1285436" y="876457"/>
                    <a:pt x="1246909" y="966355"/>
                  </a:cubicBezTo>
                  <a:cubicBezTo>
                    <a:pt x="1242595" y="976422"/>
                    <a:pt x="1243361" y="988975"/>
                    <a:pt x="1236519" y="997528"/>
                  </a:cubicBezTo>
                  <a:cubicBezTo>
                    <a:pt x="1228718" y="1007280"/>
                    <a:pt x="1216758" y="1013238"/>
                    <a:pt x="1205346" y="1018310"/>
                  </a:cubicBezTo>
                  <a:cubicBezTo>
                    <a:pt x="1185328" y="1027207"/>
                    <a:pt x="1143000" y="1039091"/>
                    <a:pt x="1143000" y="1039091"/>
                  </a:cubicBezTo>
                  <a:cubicBezTo>
                    <a:pt x="1139536" y="1052946"/>
                    <a:pt x="1143452" y="1071361"/>
                    <a:pt x="1132609" y="1080655"/>
                  </a:cubicBezTo>
                  <a:cubicBezTo>
                    <a:pt x="1132608" y="1080656"/>
                    <a:pt x="1054678" y="1106632"/>
                    <a:pt x="1039091" y="1111828"/>
                  </a:cubicBezTo>
                  <a:lnTo>
                    <a:pt x="1007919" y="1122219"/>
                  </a:lnTo>
                  <a:lnTo>
                    <a:pt x="976746" y="1132610"/>
                  </a:lnTo>
                  <a:cubicBezTo>
                    <a:pt x="969819" y="1143001"/>
                    <a:pt x="965716" y="1155981"/>
                    <a:pt x="955964" y="1163782"/>
                  </a:cubicBezTo>
                  <a:cubicBezTo>
                    <a:pt x="949188" y="1169202"/>
                    <a:pt x="885944" y="1183885"/>
                    <a:pt x="883228" y="1184564"/>
                  </a:cubicBezTo>
                  <a:cubicBezTo>
                    <a:pt x="876301" y="1194955"/>
                    <a:pt x="868642" y="1204894"/>
                    <a:pt x="862446" y="1215737"/>
                  </a:cubicBezTo>
                  <a:cubicBezTo>
                    <a:pt x="854761" y="1229186"/>
                    <a:pt x="851580" y="1245401"/>
                    <a:pt x="841664" y="1257300"/>
                  </a:cubicBezTo>
                  <a:cubicBezTo>
                    <a:pt x="833669" y="1266894"/>
                    <a:pt x="820882" y="1271155"/>
                    <a:pt x="810491" y="1278082"/>
                  </a:cubicBezTo>
                  <a:cubicBezTo>
                    <a:pt x="807027" y="1288473"/>
                    <a:pt x="802248" y="1298515"/>
                    <a:pt x="800100" y="1309255"/>
                  </a:cubicBezTo>
                  <a:cubicBezTo>
                    <a:pt x="793388" y="1342816"/>
                    <a:pt x="800518" y="1387892"/>
                    <a:pt x="768928" y="1413164"/>
                  </a:cubicBezTo>
                  <a:cubicBezTo>
                    <a:pt x="760375" y="1420006"/>
                    <a:pt x="747822" y="1419240"/>
                    <a:pt x="737755" y="1423555"/>
                  </a:cubicBezTo>
                  <a:cubicBezTo>
                    <a:pt x="723517" y="1429657"/>
                    <a:pt x="709640" y="1436652"/>
                    <a:pt x="696191" y="1444337"/>
                  </a:cubicBezTo>
                  <a:cubicBezTo>
                    <a:pt x="685348" y="1450533"/>
                    <a:pt x="676431" y="1460047"/>
                    <a:pt x="665019" y="1465119"/>
                  </a:cubicBezTo>
                  <a:cubicBezTo>
                    <a:pt x="645001" y="1474016"/>
                    <a:pt x="602673" y="1485900"/>
                    <a:pt x="602673" y="1485900"/>
                  </a:cubicBezTo>
                  <a:cubicBezTo>
                    <a:pt x="588818" y="1482437"/>
                    <a:pt x="574235" y="1481135"/>
                    <a:pt x="561109" y="1475510"/>
                  </a:cubicBezTo>
                  <a:cubicBezTo>
                    <a:pt x="549631" y="1470591"/>
                    <a:pt x="540900" y="1460708"/>
                    <a:pt x="529937" y="1454728"/>
                  </a:cubicBezTo>
                  <a:cubicBezTo>
                    <a:pt x="456928" y="1414904"/>
                    <a:pt x="469158" y="1420614"/>
                    <a:pt x="415637" y="1402773"/>
                  </a:cubicBezTo>
                  <a:cubicBezTo>
                    <a:pt x="405246" y="1388919"/>
                    <a:pt x="394530" y="1375302"/>
                    <a:pt x="384464" y="1361210"/>
                  </a:cubicBezTo>
                  <a:cubicBezTo>
                    <a:pt x="377205" y="1351048"/>
                    <a:pt x="373434" y="1337838"/>
                    <a:pt x="363682" y="1330037"/>
                  </a:cubicBezTo>
                  <a:cubicBezTo>
                    <a:pt x="355129" y="1323195"/>
                    <a:pt x="342900" y="1323110"/>
                    <a:pt x="332509" y="1319646"/>
                  </a:cubicBezTo>
                  <a:cubicBezTo>
                    <a:pt x="260602" y="1211780"/>
                    <a:pt x="370070" y="1378782"/>
                    <a:pt x="290946" y="1246910"/>
                  </a:cubicBezTo>
                  <a:cubicBezTo>
                    <a:pt x="278095" y="1225493"/>
                    <a:pt x="249382" y="1184564"/>
                    <a:pt x="249382" y="1184564"/>
                  </a:cubicBezTo>
                  <a:cubicBezTo>
                    <a:pt x="252846" y="1167246"/>
                    <a:pt x="255490" y="1149744"/>
                    <a:pt x="259773" y="1132610"/>
                  </a:cubicBezTo>
                  <a:cubicBezTo>
                    <a:pt x="262430" y="1121984"/>
                    <a:pt x="262419" y="1109182"/>
                    <a:pt x="270164" y="1101437"/>
                  </a:cubicBezTo>
                  <a:cubicBezTo>
                    <a:pt x="287825" y="1083776"/>
                    <a:pt x="310169" y="1071043"/>
                    <a:pt x="332509" y="1059873"/>
                  </a:cubicBezTo>
                  <a:cubicBezTo>
                    <a:pt x="346364" y="1052946"/>
                    <a:pt x="359691" y="1044844"/>
                    <a:pt x="374073" y="1039091"/>
                  </a:cubicBezTo>
                  <a:cubicBezTo>
                    <a:pt x="394412" y="1030955"/>
                    <a:pt x="436419" y="1018310"/>
                    <a:pt x="436419" y="1018310"/>
                  </a:cubicBezTo>
                  <a:cubicBezTo>
                    <a:pt x="446810" y="1021773"/>
                    <a:pt x="457795" y="1023802"/>
                    <a:pt x="467591" y="1028700"/>
                  </a:cubicBezTo>
                  <a:cubicBezTo>
                    <a:pt x="478761" y="1034285"/>
                    <a:pt x="486372" y="1047933"/>
                    <a:pt x="498764" y="1049482"/>
                  </a:cubicBezTo>
                  <a:cubicBezTo>
                    <a:pt x="516289" y="1051673"/>
                    <a:pt x="533401" y="1042555"/>
                    <a:pt x="550719" y="1039091"/>
                  </a:cubicBezTo>
                  <a:cubicBezTo>
                    <a:pt x="554182" y="1028700"/>
                    <a:pt x="562910" y="1018723"/>
                    <a:pt x="561109" y="1007919"/>
                  </a:cubicBezTo>
                  <a:cubicBezTo>
                    <a:pt x="554739" y="969701"/>
                    <a:pt x="534207" y="978881"/>
                    <a:pt x="509155" y="966355"/>
                  </a:cubicBezTo>
                  <a:cubicBezTo>
                    <a:pt x="410998" y="917276"/>
                    <a:pt x="496323" y="948223"/>
                    <a:pt x="426028" y="924791"/>
                  </a:cubicBezTo>
                  <a:cubicBezTo>
                    <a:pt x="384464" y="928255"/>
                    <a:pt x="342679" y="929670"/>
                    <a:pt x="301337" y="935182"/>
                  </a:cubicBezTo>
                  <a:cubicBezTo>
                    <a:pt x="290480" y="936630"/>
                    <a:pt x="278717" y="938731"/>
                    <a:pt x="270164" y="945573"/>
                  </a:cubicBezTo>
                  <a:cubicBezTo>
                    <a:pt x="203020" y="999288"/>
                    <a:pt x="296563" y="961019"/>
                    <a:pt x="218209" y="987137"/>
                  </a:cubicBezTo>
                  <a:cubicBezTo>
                    <a:pt x="214746" y="976746"/>
                    <a:pt x="215564" y="963709"/>
                    <a:pt x="207819" y="955964"/>
                  </a:cubicBezTo>
                  <a:cubicBezTo>
                    <a:pt x="95016" y="843159"/>
                    <a:pt x="198070" y="988098"/>
                    <a:pt x="135082" y="893619"/>
                  </a:cubicBezTo>
                  <a:cubicBezTo>
                    <a:pt x="110351" y="819426"/>
                    <a:pt x="132527" y="843425"/>
                    <a:pt x="83128" y="810491"/>
                  </a:cubicBezTo>
                  <a:cubicBezTo>
                    <a:pt x="79664" y="796637"/>
                    <a:pt x="74757" y="783065"/>
                    <a:pt x="72737" y="768928"/>
                  </a:cubicBezTo>
                  <a:cubicBezTo>
                    <a:pt x="67814" y="734469"/>
                    <a:pt x="74242" y="697732"/>
                    <a:pt x="62346" y="665019"/>
                  </a:cubicBezTo>
                  <a:cubicBezTo>
                    <a:pt x="58603" y="654725"/>
                    <a:pt x="41564" y="658092"/>
                    <a:pt x="31173" y="654628"/>
                  </a:cubicBezTo>
                  <a:cubicBezTo>
                    <a:pt x="20665" y="670389"/>
                    <a:pt x="0" y="695462"/>
                    <a:pt x="0" y="716973"/>
                  </a:cubicBezTo>
                  <a:cubicBezTo>
                    <a:pt x="0" y="757872"/>
                    <a:pt x="11843" y="823787"/>
                    <a:pt x="31173" y="862446"/>
                  </a:cubicBezTo>
                  <a:cubicBezTo>
                    <a:pt x="38100" y="876301"/>
                    <a:pt x="42952" y="891405"/>
                    <a:pt x="51955" y="904010"/>
                  </a:cubicBezTo>
                  <a:cubicBezTo>
                    <a:pt x="60496" y="915968"/>
                    <a:pt x="74106" y="923583"/>
                    <a:pt x="83128" y="935182"/>
                  </a:cubicBezTo>
                  <a:cubicBezTo>
                    <a:pt x="98462" y="954897"/>
                    <a:pt x="110836" y="976746"/>
                    <a:pt x="124691" y="997528"/>
                  </a:cubicBezTo>
                  <a:lnTo>
                    <a:pt x="145473" y="1028700"/>
                  </a:lnTo>
                  <a:cubicBezTo>
                    <a:pt x="179849" y="1131827"/>
                    <a:pt x="122175" y="974295"/>
                    <a:pt x="187037" y="1091046"/>
                  </a:cubicBezTo>
                  <a:cubicBezTo>
                    <a:pt x="197676" y="1110195"/>
                    <a:pt x="207819" y="1153391"/>
                    <a:pt x="207819" y="1153391"/>
                  </a:cubicBezTo>
                  <a:cubicBezTo>
                    <a:pt x="211282" y="1177637"/>
                    <a:pt x="213828" y="1202031"/>
                    <a:pt x="218209" y="1226128"/>
                  </a:cubicBezTo>
                  <a:cubicBezTo>
                    <a:pt x="223508" y="1255274"/>
                    <a:pt x="227780" y="1277262"/>
                    <a:pt x="249382" y="1298864"/>
                  </a:cubicBezTo>
                  <a:cubicBezTo>
                    <a:pt x="258213" y="1307695"/>
                    <a:pt x="270164" y="1312719"/>
                    <a:pt x="280555" y="1319646"/>
                  </a:cubicBezTo>
                  <a:cubicBezTo>
                    <a:pt x="295235" y="1378367"/>
                    <a:pt x="286117" y="1361699"/>
                    <a:pt x="332509" y="1423555"/>
                  </a:cubicBezTo>
                  <a:cubicBezTo>
                    <a:pt x="342900" y="1437410"/>
                    <a:pt x="350378" y="1454032"/>
                    <a:pt x="363682" y="1465119"/>
                  </a:cubicBezTo>
                  <a:cubicBezTo>
                    <a:pt x="372096" y="1472131"/>
                    <a:pt x="385058" y="1470612"/>
                    <a:pt x="394855" y="1475510"/>
                  </a:cubicBezTo>
                  <a:cubicBezTo>
                    <a:pt x="406025" y="1481095"/>
                    <a:pt x="413860" y="1493483"/>
                    <a:pt x="426028" y="1496291"/>
                  </a:cubicBezTo>
                  <a:cubicBezTo>
                    <a:pt x="459946" y="1504118"/>
                    <a:pt x="495301" y="1503218"/>
                    <a:pt x="529937" y="1506682"/>
                  </a:cubicBezTo>
                  <a:cubicBezTo>
                    <a:pt x="537700" y="1508623"/>
                    <a:pt x="592026" y="1521076"/>
                    <a:pt x="602673" y="1527464"/>
                  </a:cubicBezTo>
                  <a:cubicBezTo>
                    <a:pt x="611074" y="1532504"/>
                    <a:pt x="616528" y="1541319"/>
                    <a:pt x="623455" y="1548246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992582" y="2088573"/>
              <a:ext cx="4562780" cy="2915243"/>
            </a:xfrm>
            <a:custGeom>
              <a:avLst/>
              <a:gdLst>
                <a:gd name="connsiteX0" fmla="*/ 904009 w 4562780"/>
                <a:gd name="connsiteY0" fmla="*/ 1589809 h 2915243"/>
                <a:gd name="connsiteX1" fmla="*/ 737754 w 4562780"/>
                <a:gd name="connsiteY1" fmla="*/ 1589809 h 2915243"/>
                <a:gd name="connsiteX2" fmla="*/ 706582 w 4562780"/>
                <a:gd name="connsiteY2" fmla="*/ 1569027 h 2915243"/>
                <a:gd name="connsiteX3" fmla="*/ 644236 w 4562780"/>
                <a:gd name="connsiteY3" fmla="*/ 1537854 h 2915243"/>
                <a:gd name="connsiteX4" fmla="*/ 550718 w 4562780"/>
                <a:gd name="connsiteY4" fmla="*/ 1485900 h 2915243"/>
                <a:gd name="connsiteX5" fmla="*/ 488373 w 4562780"/>
                <a:gd name="connsiteY5" fmla="*/ 1465118 h 2915243"/>
                <a:gd name="connsiteX6" fmla="*/ 415636 w 4562780"/>
                <a:gd name="connsiteY6" fmla="*/ 1485900 h 2915243"/>
                <a:gd name="connsiteX7" fmla="*/ 384463 w 4562780"/>
                <a:gd name="connsiteY7" fmla="*/ 1527463 h 2915243"/>
                <a:gd name="connsiteX8" fmla="*/ 353291 w 4562780"/>
                <a:gd name="connsiteY8" fmla="*/ 1589809 h 2915243"/>
                <a:gd name="connsiteX9" fmla="*/ 301336 w 4562780"/>
                <a:gd name="connsiteY9" fmla="*/ 1600200 h 2915243"/>
                <a:gd name="connsiteX10" fmla="*/ 270163 w 4562780"/>
                <a:gd name="connsiteY10" fmla="*/ 1610591 h 2915243"/>
                <a:gd name="connsiteX11" fmla="*/ 249382 w 4562780"/>
                <a:gd name="connsiteY11" fmla="*/ 1672936 h 2915243"/>
                <a:gd name="connsiteX12" fmla="*/ 218209 w 4562780"/>
                <a:gd name="connsiteY12" fmla="*/ 1693718 h 2915243"/>
                <a:gd name="connsiteX13" fmla="*/ 155863 w 4562780"/>
                <a:gd name="connsiteY13" fmla="*/ 1714500 h 2915243"/>
                <a:gd name="connsiteX14" fmla="*/ 83127 w 4562780"/>
                <a:gd name="connsiteY14" fmla="*/ 1735282 h 2915243"/>
                <a:gd name="connsiteX15" fmla="*/ 51954 w 4562780"/>
                <a:gd name="connsiteY15" fmla="*/ 1776845 h 2915243"/>
                <a:gd name="connsiteX16" fmla="*/ 0 w 4562780"/>
                <a:gd name="connsiteY16" fmla="*/ 1839191 h 2915243"/>
                <a:gd name="connsiteX17" fmla="*/ 10391 w 4562780"/>
                <a:gd name="connsiteY17" fmla="*/ 1953491 h 2915243"/>
                <a:gd name="connsiteX18" fmla="*/ 20782 w 4562780"/>
                <a:gd name="connsiteY18" fmla="*/ 1984663 h 2915243"/>
                <a:gd name="connsiteX19" fmla="*/ 51954 w 4562780"/>
                <a:gd name="connsiteY19" fmla="*/ 1995054 h 2915243"/>
                <a:gd name="connsiteX20" fmla="*/ 114300 w 4562780"/>
                <a:gd name="connsiteY20" fmla="*/ 2047009 h 2915243"/>
                <a:gd name="connsiteX21" fmla="*/ 166254 w 4562780"/>
                <a:gd name="connsiteY21" fmla="*/ 2036618 h 2915243"/>
                <a:gd name="connsiteX22" fmla="*/ 145473 w 4562780"/>
                <a:gd name="connsiteY22" fmla="*/ 1963882 h 2915243"/>
                <a:gd name="connsiteX23" fmla="*/ 124691 w 4562780"/>
                <a:gd name="connsiteY23" fmla="*/ 1901536 h 2915243"/>
                <a:gd name="connsiteX24" fmla="*/ 135082 w 4562780"/>
                <a:gd name="connsiteY24" fmla="*/ 1870363 h 2915243"/>
                <a:gd name="connsiteX25" fmla="*/ 197427 w 4562780"/>
                <a:gd name="connsiteY25" fmla="*/ 1828800 h 2915243"/>
                <a:gd name="connsiteX26" fmla="*/ 280554 w 4562780"/>
                <a:gd name="connsiteY26" fmla="*/ 1787236 h 2915243"/>
                <a:gd name="connsiteX27" fmla="*/ 322118 w 4562780"/>
                <a:gd name="connsiteY27" fmla="*/ 1797627 h 2915243"/>
                <a:gd name="connsiteX28" fmla="*/ 332509 w 4562780"/>
                <a:gd name="connsiteY28" fmla="*/ 1828800 h 2915243"/>
                <a:gd name="connsiteX29" fmla="*/ 280554 w 4562780"/>
                <a:gd name="connsiteY29" fmla="*/ 1891145 h 2915243"/>
                <a:gd name="connsiteX30" fmla="*/ 270163 w 4562780"/>
                <a:gd name="connsiteY30" fmla="*/ 1922318 h 2915243"/>
                <a:gd name="connsiteX31" fmla="*/ 259773 w 4562780"/>
                <a:gd name="connsiteY31" fmla="*/ 1963882 h 2915243"/>
                <a:gd name="connsiteX32" fmla="*/ 218209 w 4562780"/>
                <a:gd name="connsiteY32" fmla="*/ 1984663 h 2915243"/>
                <a:gd name="connsiteX33" fmla="*/ 176645 w 4562780"/>
                <a:gd name="connsiteY33" fmla="*/ 2047009 h 2915243"/>
                <a:gd name="connsiteX34" fmla="*/ 155863 w 4562780"/>
                <a:gd name="connsiteY34" fmla="*/ 2078182 h 2915243"/>
                <a:gd name="connsiteX35" fmla="*/ 166254 w 4562780"/>
                <a:gd name="connsiteY35" fmla="*/ 2119745 h 2915243"/>
                <a:gd name="connsiteX36" fmla="*/ 145473 w 4562780"/>
                <a:gd name="connsiteY36" fmla="*/ 2182091 h 2915243"/>
                <a:gd name="connsiteX37" fmla="*/ 166254 w 4562780"/>
                <a:gd name="connsiteY37" fmla="*/ 2213263 h 2915243"/>
                <a:gd name="connsiteX38" fmla="*/ 218209 w 4562780"/>
                <a:gd name="connsiteY38" fmla="*/ 2202872 h 2915243"/>
                <a:gd name="connsiteX39" fmla="*/ 290945 w 4562780"/>
                <a:gd name="connsiteY39" fmla="*/ 2182091 h 2915243"/>
                <a:gd name="connsiteX40" fmla="*/ 322118 w 4562780"/>
                <a:gd name="connsiteY40" fmla="*/ 2161309 h 2915243"/>
                <a:gd name="connsiteX41" fmla="*/ 342900 w 4562780"/>
                <a:gd name="connsiteY41" fmla="*/ 2130136 h 2915243"/>
                <a:gd name="connsiteX42" fmla="*/ 353291 w 4562780"/>
                <a:gd name="connsiteY42" fmla="*/ 2098963 h 2915243"/>
                <a:gd name="connsiteX43" fmla="*/ 384463 w 4562780"/>
                <a:gd name="connsiteY43" fmla="*/ 2119745 h 2915243"/>
                <a:gd name="connsiteX44" fmla="*/ 405245 w 4562780"/>
                <a:gd name="connsiteY44" fmla="*/ 2150918 h 2915243"/>
                <a:gd name="connsiteX45" fmla="*/ 426027 w 4562780"/>
                <a:gd name="connsiteY45" fmla="*/ 2192482 h 2915243"/>
                <a:gd name="connsiteX46" fmla="*/ 457200 w 4562780"/>
                <a:gd name="connsiteY46" fmla="*/ 2202872 h 2915243"/>
                <a:gd name="connsiteX47" fmla="*/ 509154 w 4562780"/>
                <a:gd name="connsiteY47" fmla="*/ 2306782 h 2915243"/>
                <a:gd name="connsiteX48" fmla="*/ 498763 w 4562780"/>
                <a:gd name="connsiteY48" fmla="*/ 2431472 h 2915243"/>
                <a:gd name="connsiteX49" fmla="*/ 561109 w 4562780"/>
                <a:gd name="connsiteY49" fmla="*/ 2421082 h 2915243"/>
                <a:gd name="connsiteX50" fmla="*/ 571500 w 4562780"/>
                <a:gd name="connsiteY50" fmla="*/ 2389909 h 2915243"/>
                <a:gd name="connsiteX51" fmla="*/ 581891 w 4562780"/>
                <a:gd name="connsiteY51" fmla="*/ 2306782 h 2915243"/>
                <a:gd name="connsiteX52" fmla="*/ 613063 w 4562780"/>
                <a:gd name="connsiteY52" fmla="*/ 2327563 h 2915243"/>
                <a:gd name="connsiteX53" fmla="*/ 644236 w 4562780"/>
                <a:gd name="connsiteY53" fmla="*/ 2337954 h 2915243"/>
                <a:gd name="connsiteX54" fmla="*/ 810491 w 4562780"/>
                <a:gd name="connsiteY54" fmla="*/ 2358736 h 2915243"/>
                <a:gd name="connsiteX55" fmla="*/ 841663 w 4562780"/>
                <a:gd name="connsiteY55" fmla="*/ 2369127 h 2915243"/>
                <a:gd name="connsiteX56" fmla="*/ 883227 w 4562780"/>
                <a:gd name="connsiteY56" fmla="*/ 2379518 h 2915243"/>
                <a:gd name="connsiteX57" fmla="*/ 924791 w 4562780"/>
                <a:gd name="connsiteY57" fmla="*/ 2410691 h 2915243"/>
                <a:gd name="connsiteX58" fmla="*/ 987136 w 4562780"/>
                <a:gd name="connsiteY58" fmla="*/ 2431472 h 2915243"/>
                <a:gd name="connsiteX59" fmla="*/ 1049482 w 4562780"/>
                <a:gd name="connsiteY59" fmla="*/ 2473036 h 2915243"/>
                <a:gd name="connsiteX60" fmla="*/ 1111827 w 4562780"/>
                <a:gd name="connsiteY60" fmla="*/ 2493818 h 2915243"/>
                <a:gd name="connsiteX61" fmla="*/ 1143000 w 4562780"/>
                <a:gd name="connsiteY61" fmla="*/ 2504209 h 2915243"/>
                <a:gd name="connsiteX62" fmla="*/ 1194954 w 4562780"/>
                <a:gd name="connsiteY62" fmla="*/ 2535382 h 2915243"/>
                <a:gd name="connsiteX63" fmla="*/ 1226127 w 4562780"/>
                <a:gd name="connsiteY63" fmla="*/ 2556163 h 2915243"/>
                <a:gd name="connsiteX64" fmla="*/ 1257300 w 4562780"/>
                <a:gd name="connsiteY64" fmla="*/ 2566554 h 2915243"/>
                <a:gd name="connsiteX65" fmla="*/ 1309254 w 4562780"/>
                <a:gd name="connsiteY65" fmla="*/ 2597727 h 2915243"/>
                <a:gd name="connsiteX66" fmla="*/ 1319645 w 4562780"/>
                <a:gd name="connsiteY66" fmla="*/ 2628900 h 2915243"/>
                <a:gd name="connsiteX67" fmla="*/ 1309254 w 4562780"/>
                <a:gd name="connsiteY67" fmla="*/ 2701636 h 2915243"/>
                <a:gd name="connsiteX68" fmla="*/ 1236518 w 4562780"/>
                <a:gd name="connsiteY68" fmla="*/ 2732809 h 2915243"/>
                <a:gd name="connsiteX69" fmla="*/ 1215736 w 4562780"/>
                <a:gd name="connsiteY69" fmla="*/ 2774372 h 2915243"/>
                <a:gd name="connsiteX70" fmla="*/ 1194954 w 4562780"/>
                <a:gd name="connsiteY70" fmla="*/ 2847109 h 2915243"/>
                <a:gd name="connsiteX71" fmla="*/ 1215736 w 4562780"/>
                <a:gd name="connsiteY71" fmla="*/ 2909454 h 2915243"/>
                <a:gd name="connsiteX72" fmla="*/ 1278082 w 4562780"/>
                <a:gd name="connsiteY72" fmla="*/ 2867891 h 2915243"/>
                <a:gd name="connsiteX73" fmla="*/ 1309254 w 4562780"/>
                <a:gd name="connsiteY73" fmla="*/ 2795154 h 2915243"/>
                <a:gd name="connsiteX74" fmla="*/ 1319645 w 4562780"/>
                <a:gd name="connsiteY74" fmla="*/ 2743200 h 2915243"/>
                <a:gd name="connsiteX75" fmla="*/ 1330036 w 4562780"/>
                <a:gd name="connsiteY75" fmla="*/ 2712027 h 2915243"/>
                <a:gd name="connsiteX76" fmla="*/ 1361209 w 4562780"/>
                <a:gd name="connsiteY76" fmla="*/ 2701636 h 2915243"/>
                <a:gd name="connsiteX77" fmla="*/ 1496291 w 4562780"/>
                <a:gd name="connsiteY77" fmla="*/ 2670463 h 2915243"/>
                <a:gd name="connsiteX78" fmla="*/ 1589809 w 4562780"/>
                <a:gd name="connsiteY78" fmla="*/ 2680854 h 2915243"/>
                <a:gd name="connsiteX79" fmla="*/ 1652154 w 4562780"/>
                <a:gd name="connsiteY79" fmla="*/ 2701636 h 2915243"/>
                <a:gd name="connsiteX80" fmla="*/ 1714500 w 4562780"/>
                <a:gd name="connsiteY80" fmla="*/ 2732809 h 2915243"/>
                <a:gd name="connsiteX81" fmla="*/ 1724891 w 4562780"/>
                <a:gd name="connsiteY81" fmla="*/ 2763982 h 2915243"/>
                <a:gd name="connsiteX82" fmla="*/ 1776845 w 4562780"/>
                <a:gd name="connsiteY82" fmla="*/ 2774372 h 2915243"/>
                <a:gd name="connsiteX83" fmla="*/ 1808018 w 4562780"/>
                <a:gd name="connsiteY83" fmla="*/ 2784763 h 2915243"/>
                <a:gd name="connsiteX84" fmla="*/ 1880754 w 4562780"/>
                <a:gd name="connsiteY84" fmla="*/ 2763982 h 2915243"/>
                <a:gd name="connsiteX85" fmla="*/ 1901536 w 4562780"/>
                <a:gd name="connsiteY85" fmla="*/ 2732809 h 2915243"/>
                <a:gd name="connsiteX86" fmla="*/ 1922318 w 4562780"/>
                <a:gd name="connsiteY86" fmla="*/ 2670463 h 2915243"/>
                <a:gd name="connsiteX87" fmla="*/ 1943100 w 4562780"/>
                <a:gd name="connsiteY87" fmla="*/ 2597727 h 2915243"/>
                <a:gd name="connsiteX88" fmla="*/ 1953491 w 4562780"/>
                <a:gd name="connsiteY88" fmla="*/ 2566554 h 2915243"/>
                <a:gd name="connsiteX89" fmla="*/ 1984663 w 4562780"/>
                <a:gd name="connsiteY89" fmla="*/ 2545772 h 2915243"/>
                <a:gd name="connsiteX90" fmla="*/ 2036618 w 4562780"/>
                <a:gd name="connsiteY90" fmla="*/ 2493818 h 2915243"/>
                <a:gd name="connsiteX91" fmla="*/ 2088573 w 4562780"/>
                <a:gd name="connsiteY91" fmla="*/ 2504209 h 2915243"/>
                <a:gd name="connsiteX92" fmla="*/ 2119745 w 4562780"/>
                <a:gd name="connsiteY92" fmla="*/ 2524991 h 2915243"/>
                <a:gd name="connsiteX93" fmla="*/ 2171700 w 4562780"/>
                <a:gd name="connsiteY93" fmla="*/ 2535382 h 2915243"/>
                <a:gd name="connsiteX94" fmla="*/ 2192482 w 4562780"/>
                <a:gd name="connsiteY94" fmla="*/ 2566554 h 2915243"/>
                <a:gd name="connsiteX95" fmla="*/ 2254827 w 4562780"/>
                <a:gd name="connsiteY95" fmla="*/ 2587336 h 2915243"/>
                <a:gd name="connsiteX96" fmla="*/ 2296391 w 4562780"/>
                <a:gd name="connsiteY96" fmla="*/ 2618509 h 2915243"/>
                <a:gd name="connsiteX97" fmla="*/ 2337954 w 4562780"/>
                <a:gd name="connsiteY97" fmla="*/ 2608118 h 2915243"/>
                <a:gd name="connsiteX98" fmla="*/ 2400300 w 4562780"/>
                <a:gd name="connsiteY98" fmla="*/ 2597727 h 2915243"/>
                <a:gd name="connsiteX99" fmla="*/ 2431473 w 4562780"/>
                <a:gd name="connsiteY99" fmla="*/ 2576945 h 2915243"/>
                <a:gd name="connsiteX100" fmla="*/ 2441863 w 4562780"/>
                <a:gd name="connsiteY100" fmla="*/ 2524991 h 2915243"/>
                <a:gd name="connsiteX101" fmla="*/ 2504209 w 4562780"/>
                <a:gd name="connsiteY101" fmla="*/ 2556163 h 2915243"/>
                <a:gd name="connsiteX102" fmla="*/ 2524991 w 4562780"/>
                <a:gd name="connsiteY102" fmla="*/ 2587336 h 2915243"/>
                <a:gd name="connsiteX103" fmla="*/ 2535382 w 4562780"/>
                <a:gd name="connsiteY103" fmla="*/ 2628900 h 2915243"/>
                <a:gd name="connsiteX104" fmla="*/ 2576945 w 4562780"/>
                <a:gd name="connsiteY104" fmla="*/ 2732809 h 2915243"/>
                <a:gd name="connsiteX105" fmla="*/ 2608118 w 4562780"/>
                <a:gd name="connsiteY105" fmla="*/ 2753591 h 2915243"/>
                <a:gd name="connsiteX106" fmla="*/ 2680854 w 4562780"/>
                <a:gd name="connsiteY106" fmla="*/ 2743200 h 2915243"/>
                <a:gd name="connsiteX107" fmla="*/ 2660073 w 4562780"/>
                <a:gd name="connsiteY107" fmla="*/ 2712027 h 2915243"/>
                <a:gd name="connsiteX108" fmla="*/ 2649682 w 4562780"/>
                <a:gd name="connsiteY108" fmla="*/ 2670463 h 2915243"/>
                <a:gd name="connsiteX109" fmla="*/ 2628900 w 4562780"/>
                <a:gd name="connsiteY109" fmla="*/ 2628900 h 2915243"/>
                <a:gd name="connsiteX110" fmla="*/ 2608118 w 4562780"/>
                <a:gd name="connsiteY110" fmla="*/ 2556163 h 2915243"/>
                <a:gd name="connsiteX111" fmla="*/ 2618509 w 4562780"/>
                <a:gd name="connsiteY111" fmla="*/ 2441863 h 2915243"/>
                <a:gd name="connsiteX112" fmla="*/ 2639291 w 4562780"/>
                <a:gd name="connsiteY112" fmla="*/ 2410691 h 2915243"/>
                <a:gd name="connsiteX113" fmla="*/ 2732809 w 4562780"/>
                <a:gd name="connsiteY113" fmla="*/ 2358736 h 2915243"/>
                <a:gd name="connsiteX114" fmla="*/ 2784763 w 4562780"/>
                <a:gd name="connsiteY114" fmla="*/ 2369127 h 2915243"/>
                <a:gd name="connsiteX115" fmla="*/ 2805545 w 4562780"/>
                <a:gd name="connsiteY115" fmla="*/ 2400300 h 2915243"/>
                <a:gd name="connsiteX116" fmla="*/ 2836718 w 4562780"/>
                <a:gd name="connsiteY116" fmla="*/ 2410691 h 2915243"/>
                <a:gd name="connsiteX117" fmla="*/ 3023754 w 4562780"/>
                <a:gd name="connsiteY117" fmla="*/ 2389909 h 2915243"/>
                <a:gd name="connsiteX118" fmla="*/ 3054927 w 4562780"/>
                <a:gd name="connsiteY118" fmla="*/ 2369127 h 2915243"/>
                <a:gd name="connsiteX119" fmla="*/ 3231573 w 4562780"/>
                <a:gd name="connsiteY119" fmla="*/ 2379518 h 2915243"/>
                <a:gd name="connsiteX120" fmla="*/ 3273136 w 4562780"/>
                <a:gd name="connsiteY120" fmla="*/ 2389909 h 2915243"/>
                <a:gd name="connsiteX121" fmla="*/ 3304309 w 4562780"/>
                <a:gd name="connsiteY121" fmla="*/ 2410691 h 2915243"/>
                <a:gd name="connsiteX122" fmla="*/ 3325091 w 4562780"/>
                <a:gd name="connsiteY122" fmla="*/ 2441863 h 2915243"/>
                <a:gd name="connsiteX123" fmla="*/ 3345873 w 4562780"/>
                <a:gd name="connsiteY123" fmla="*/ 2514600 h 2915243"/>
                <a:gd name="connsiteX124" fmla="*/ 3418609 w 4562780"/>
                <a:gd name="connsiteY124" fmla="*/ 2545772 h 2915243"/>
                <a:gd name="connsiteX125" fmla="*/ 3470563 w 4562780"/>
                <a:gd name="connsiteY125" fmla="*/ 2587336 h 2915243"/>
                <a:gd name="connsiteX126" fmla="*/ 3501736 w 4562780"/>
                <a:gd name="connsiteY126" fmla="*/ 2608118 h 2915243"/>
                <a:gd name="connsiteX127" fmla="*/ 3564082 w 4562780"/>
                <a:gd name="connsiteY127" fmla="*/ 2628900 h 2915243"/>
                <a:gd name="connsiteX128" fmla="*/ 3584863 w 4562780"/>
                <a:gd name="connsiteY128" fmla="*/ 2691245 h 2915243"/>
                <a:gd name="connsiteX129" fmla="*/ 3605645 w 4562780"/>
                <a:gd name="connsiteY129" fmla="*/ 2722418 h 2915243"/>
                <a:gd name="connsiteX130" fmla="*/ 3626427 w 4562780"/>
                <a:gd name="connsiteY130" fmla="*/ 2784763 h 2915243"/>
                <a:gd name="connsiteX131" fmla="*/ 3616036 w 4562780"/>
                <a:gd name="connsiteY131" fmla="*/ 2805545 h 2915243"/>
                <a:gd name="connsiteX132" fmla="*/ 3657600 w 4562780"/>
                <a:gd name="connsiteY132" fmla="*/ 2867891 h 2915243"/>
                <a:gd name="connsiteX133" fmla="*/ 3761509 w 4562780"/>
                <a:gd name="connsiteY133" fmla="*/ 2888672 h 2915243"/>
                <a:gd name="connsiteX134" fmla="*/ 3927763 w 4562780"/>
                <a:gd name="connsiteY134" fmla="*/ 2878282 h 2915243"/>
                <a:gd name="connsiteX135" fmla="*/ 3990109 w 4562780"/>
                <a:gd name="connsiteY135" fmla="*/ 2847109 h 2915243"/>
                <a:gd name="connsiteX136" fmla="*/ 4021282 w 4562780"/>
                <a:gd name="connsiteY136" fmla="*/ 2836718 h 2915243"/>
                <a:gd name="connsiteX137" fmla="*/ 4104409 w 4562780"/>
                <a:gd name="connsiteY137" fmla="*/ 2805545 h 2915243"/>
                <a:gd name="connsiteX138" fmla="*/ 4177145 w 4562780"/>
                <a:gd name="connsiteY138" fmla="*/ 2712027 h 2915243"/>
                <a:gd name="connsiteX139" fmla="*/ 4187536 w 4562780"/>
                <a:gd name="connsiteY139" fmla="*/ 2680854 h 2915243"/>
                <a:gd name="connsiteX140" fmla="*/ 4197927 w 4562780"/>
                <a:gd name="connsiteY140" fmla="*/ 2639291 h 2915243"/>
                <a:gd name="connsiteX141" fmla="*/ 4270663 w 4562780"/>
                <a:gd name="connsiteY141" fmla="*/ 2608118 h 2915243"/>
                <a:gd name="connsiteX142" fmla="*/ 4374573 w 4562780"/>
                <a:gd name="connsiteY142" fmla="*/ 2639291 h 2915243"/>
                <a:gd name="connsiteX143" fmla="*/ 4405745 w 4562780"/>
                <a:gd name="connsiteY143" fmla="*/ 2660072 h 2915243"/>
                <a:gd name="connsiteX144" fmla="*/ 4551218 w 4562780"/>
                <a:gd name="connsiteY144" fmla="*/ 2649682 h 2915243"/>
                <a:gd name="connsiteX145" fmla="*/ 4561609 w 4562780"/>
                <a:gd name="connsiteY145" fmla="*/ 2618509 h 2915243"/>
                <a:gd name="connsiteX146" fmla="*/ 4530436 w 4562780"/>
                <a:gd name="connsiteY146" fmla="*/ 2608118 h 2915243"/>
                <a:gd name="connsiteX147" fmla="*/ 4447309 w 4562780"/>
                <a:gd name="connsiteY147" fmla="*/ 2587336 h 2915243"/>
                <a:gd name="connsiteX148" fmla="*/ 4374573 w 4562780"/>
                <a:gd name="connsiteY148" fmla="*/ 2545772 h 2915243"/>
                <a:gd name="connsiteX149" fmla="*/ 4281054 w 4562780"/>
                <a:gd name="connsiteY149" fmla="*/ 2493818 h 2915243"/>
                <a:gd name="connsiteX150" fmla="*/ 4249882 w 4562780"/>
                <a:gd name="connsiteY150" fmla="*/ 2369127 h 2915243"/>
                <a:gd name="connsiteX151" fmla="*/ 4291445 w 4562780"/>
                <a:gd name="connsiteY151" fmla="*/ 2337954 h 2915243"/>
                <a:gd name="connsiteX152" fmla="*/ 4478482 w 4562780"/>
                <a:gd name="connsiteY152" fmla="*/ 2358736 h 2915243"/>
                <a:gd name="connsiteX153" fmla="*/ 4509654 w 4562780"/>
                <a:gd name="connsiteY153" fmla="*/ 2379518 h 2915243"/>
                <a:gd name="connsiteX154" fmla="*/ 4530436 w 4562780"/>
                <a:gd name="connsiteY154" fmla="*/ 2348345 h 2915243"/>
                <a:gd name="connsiteX155" fmla="*/ 4468091 w 4562780"/>
                <a:gd name="connsiteY155" fmla="*/ 2286000 h 2915243"/>
                <a:gd name="connsiteX156" fmla="*/ 4436918 w 4562780"/>
                <a:gd name="connsiteY156" fmla="*/ 2254827 h 2915243"/>
                <a:gd name="connsiteX157" fmla="*/ 4416136 w 4562780"/>
                <a:gd name="connsiteY157" fmla="*/ 2223654 h 2915243"/>
                <a:gd name="connsiteX158" fmla="*/ 4229100 w 4562780"/>
                <a:gd name="connsiteY158" fmla="*/ 2202872 h 2915243"/>
                <a:gd name="connsiteX159" fmla="*/ 4197927 w 4562780"/>
                <a:gd name="connsiteY159" fmla="*/ 2067791 h 2915243"/>
                <a:gd name="connsiteX160" fmla="*/ 4187536 w 4562780"/>
                <a:gd name="connsiteY160" fmla="*/ 2036618 h 2915243"/>
                <a:gd name="connsiteX161" fmla="*/ 4145973 w 4562780"/>
                <a:gd name="connsiteY161" fmla="*/ 2005445 h 2915243"/>
                <a:gd name="connsiteX162" fmla="*/ 4125191 w 4562780"/>
                <a:gd name="connsiteY162" fmla="*/ 1974272 h 2915243"/>
                <a:gd name="connsiteX163" fmla="*/ 4031673 w 4562780"/>
                <a:gd name="connsiteY163" fmla="*/ 1932709 h 2915243"/>
                <a:gd name="connsiteX164" fmla="*/ 3958936 w 4562780"/>
                <a:gd name="connsiteY164" fmla="*/ 1911927 h 2915243"/>
                <a:gd name="connsiteX165" fmla="*/ 3896591 w 4562780"/>
                <a:gd name="connsiteY165" fmla="*/ 1901536 h 2915243"/>
                <a:gd name="connsiteX166" fmla="*/ 3834245 w 4562780"/>
                <a:gd name="connsiteY166" fmla="*/ 1870363 h 2915243"/>
                <a:gd name="connsiteX167" fmla="*/ 3803073 w 4562780"/>
                <a:gd name="connsiteY167" fmla="*/ 1859972 h 2915243"/>
                <a:gd name="connsiteX168" fmla="*/ 3771900 w 4562780"/>
                <a:gd name="connsiteY168" fmla="*/ 1839191 h 2915243"/>
                <a:gd name="connsiteX169" fmla="*/ 3709554 w 4562780"/>
                <a:gd name="connsiteY169" fmla="*/ 1808018 h 2915243"/>
                <a:gd name="connsiteX170" fmla="*/ 3688773 w 4562780"/>
                <a:gd name="connsiteY170" fmla="*/ 1766454 h 2915243"/>
                <a:gd name="connsiteX171" fmla="*/ 3678382 w 4562780"/>
                <a:gd name="connsiteY171" fmla="*/ 1735282 h 2915243"/>
                <a:gd name="connsiteX172" fmla="*/ 3647209 w 4562780"/>
                <a:gd name="connsiteY172" fmla="*/ 1714500 h 2915243"/>
                <a:gd name="connsiteX173" fmla="*/ 3616036 w 4562780"/>
                <a:gd name="connsiteY173" fmla="*/ 1652154 h 2915243"/>
                <a:gd name="connsiteX174" fmla="*/ 3584863 w 4562780"/>
                <a:gd name="connsiteY174" fmla="*/ 1589809 h 2915243"/>
                <a:gd name="connsiteX175" fmla="*/ 3553691 w 4562780"/>
                <a:gd name="connsiteY175" fmla="*/ 1579418 h 2915243"/>
                <a:gd name="connsiteX176" fmla="*/ 3532909 w 4562780"/>
                <a:gd name="connsiteY176" fmla="*/ 1548245 h 2915243"/>
                <a:gd name="connsiteX177" fmla="*/ 3532909 w 4562780"/>
                <a:gd name="connsiteY177" fmla="*/ 1278082 h 2915243"/>
                <a:gd name="connsiteX178" fmla="*/ 3543300 w 4562780"/>
                <a:gd name="connsiteY178" fmla="*/ 1246909 h 2915243"/>
                <a:gd name="connsiteX179" fmla="*/ 3574473 w 4562780"/>
                <a:gd name="connsiteY179" fmla="*/ 1111827 h 2915243"/>
                <a:gd name="connsiteX180" fmla="*/ 3595254 w 4562780"/>
                <a:gd name="connsiteY180" fmla="*/ 955963 h 2915243"/>
                <a:gd name="connsiteX181" fmla="*/ 3616036 w 4562780"/>
                <a:gd name="connsiteY181" fmla="*/ 924791 h 2915243"/>
                <a:gd name="connsiteX182" fmla="*/ 3678382 w 4562780"/>
                <a:gd name="connsiteY182" fmla="*/ 883227 h 2915243"/>
                <a:gd name="connsiteX183" fmla="*/ 3699163 w 4562780"/>
                <a:gd name="connsiteY183" fmla="*/ 841663 h 2915243"/>
                <a:gd name="connsiteX184" fmla="*/ 3771900 w 4562780"/>
                <a:gd name="connsiteY184" fmla="*/ 737754 h 2915243"/>
                <a:gd name="connsiteX185" fmla="*/ 3803073 w 4562780"/>
                <a:gd name="connsiteY185" fmla="*/ 706582 h 2915243"/>
                <a:gd name="connsiteX186" fmla="*/ 3927763 w 4562780"/>
                <a:gd name="connsiteY186" fmla="*/ 685800 h 2915243"/>
                <a:gd name="connsiteX187" fmla="*/ 4021282 w 4562780"/>
                <a:gd name="connsiteY187" fmla="*/ 696191 h 2915243"/>
                <a:gd name="connsiteX188" fmla="*/ 4052454 w 4562780"/>
                <a:gd name="connsiteY188" fmla="*/ 696191 h 2915243"/>
                <a:gd name="connsiteX189" fmla="*/ 4010891 w 4562780"/>
                <a:gd name="connsiteY189" fmla="*/ 644236 h 2915243"/>
                <a:gd name="connsiteX190" fmla="*/ 3990109 w 4562780"/>
                <a:gd name="connsiteY190" fmla="*/ 613063 h 2915243"/>
                <a:gd name="connsiteX191" fmla="*/ 3917373 w 4562780"/>
                <a:gd name="connsiteY191" fmla="*/ 571500 h 2915243"/>
                <a:gd name="connsiteX192" fmla="*/ 3875809 w 4562780"/>
                <a:gd name="connsiteY192" fmla="*/ 581891 h 2915243"/>
                <a:gd name="connsiteX193" fmla="*/ 3855027 w 4562780"/>
                <a:gd name="connsiteY193" fmla="*/ 623454 h 2915243"/>
                <a:gd name="connsiteX194" fmla="*/ 3823854 w 4562780"/>
                <a:gd name="connsiteY194" fmla="*/ 654627 h 2915243"/>
                <a:gd name="connsiteX195" fmla="*/ 3740727 w 4562780"/>
                <a:gd name="connsiteY195" fmla="*/ 644236 h 2915243"/>
                <a:gd name="connsiteX196" fmla="*/ 3709554 w 4562780"/>
                <a:gd name="connsiteY196" fmla="*/ 633845 h 2915243"/>
                <a:gd name="connsiteX197" fmla="*/ 3740727 w 4562780"/>
                <a:gd name="connsiteY197" fmla="*/ 613063 h 2915243"/>
                <a:gd name="connsiteX198" fmla="*/ 3803073 w 4562780"/>
                <a:gd name="connsiteY198" fmla="*/ 602672 h 2915243"/>
                <a:gd name="connsiteX199" fmla="*/ 3834245 w 4562780"/>
                <a:gd name="connsiteY199" fmla="*/ 592282 h 2915243"/>
                <a:gd name="connsiteX200" fmla="*/ 3875809 w 4562780"/>
                <a:gd name="connsiteY200" fmla="*/ 581891 h 2915243"/>
                <a:gd name="connsiteX201" fmla="*/ 3886200 w 4562780"/>
                <a:gd name="connsiteY201" fmla="*/ 540327 h 2915243"/>
                <a:gd name="connsiteX202" fmla="*/ 3958936 w 4562780"/>
                <a:gd name="connsiteY202" fmla="*/ 488372 h 2915243"/>
                <a:gd name="connsiteX203" fmla="*/ 3990109 w 4562780"/>
                <a:gd name="connsiteY203" fmla="*/ 509154 h 2915243"/>
                <a:gd name="connsiteX204" fmla="*/ 4000500 w 4562780"/>
                <a:gd name="connsiteY204" fmla="*/ 477982 h 2915243"/>
                <a:gd name="connsiteX205" fmla="*/ 4021282 w 4562780"/>
                <a:gd name="connsiteY205" fmla="*/ 394854 h 2915243"/>
                <a:gd name="connsiteX206" fmla="*/ 4000500 w 4562780"/>
                <a:gd name="connsiteY206" fmla="*/ 342900 h 2915243"/>
                <a:gd name="connsiteX207" fmla="*/ 3990109 w 4562780"/>
                <a:gd name="connsiteY207" fmla="*/ 290945 h 2915243"/>
                <a:gd name="connsiteX208" fmla="*/ 3969327 w 4562780"/>
                <a:gd name="connsiteY208" fmla="*/ 322118 h 2915243"/>
                <a:gd name="connsiteX209" fmla="*/ 3938154 w 4562780"/>
                <a:gd name="connsiteY209" fmla="*/ 332509 h 2915243"/>
                <a:gd name="connsiteX210" fmla="*/ 3886200 w 4562780"/>
                <a:gd name="connsiteY210" fmla="*/ 394854 h 2915243"/>
                <a:gd name="connsiteX211" fmla="*/ 3855027 w 4562780"/>
                <a:gd name="connsiteY211" fmla="*/ 405245 h 2915243"/>
                <a:gd name="connsiteX212" fmla="*/ 3823854 w 4562780"/>
                <a:gd name="connsiteY212" fmla="*/ 436418 h 2915243"/>
                <a:gd name="connsiteX213" fmla="*/ 3792682 w 4562780"/>
                <a:gd name="connsiteY213" fmla="*/ 457200 h 2915243"/>
                <a:gd name="connsiteX214" fmla="*/ 3782291 w 4562780"/>
                <a:gd name="connsiteY214" fmla="*/ 488372 h 2915243"/>
                <a:gd name="connsiteX215" fmla="*/ 3688773 w 4562780"/>
                <a:gd name="connsiteY215" fmla="*/ 477982 h 2915243"/>
                <a:gd name="connsiteX216" fmla="*/ 3667991 w 4562780"/>
                <a:gd name="connsiteY216" fmla="*/ 446809 h 2915243"/>
                <a:gd name="connsiteX217" fmla="*/ 3636818 w 4562780"/>
                <a:gd name="connsiteY217" fmla="*/ 436418 h 2915243"/>
                <a:gd name="connsiteX218" fmla="*/ 3616036 w 4562780"/>
                <a:gd name="connsiteY218" fmla="*/ 374072 h 2915243"/>
                <a:gd name="connsiteX219" fmla="*/ 3595254 w 4562780"/>
                <a:gd name="connsiteY219" fmla="*/ 270163 h 2915243"/>
                <a:gd name="connsiteX220" fmla="*/ 3574473 w 4562780"/>
                <a:gd name="connsiteY220" fmla="*/ 207818 h 2915243"/>
                <a:gd name="connsiteX221" fmla="*/ 3543300 w 4562780"/>
                <a:gd name="connsiteY221" fmla="*/ 197427 h 2915243"/>
                <a:gd name="connsiteX222" fmla="*/ 3501736 w 4562780"/>
                <a:gd name="connsiteY222" fmla="*/ 124691 h 2915243"/>
                <a:gd name="connsiteX223" fmla="*/ 3439391 w 4562780"/>
                <a:gd name="connsiteY223" fmla="*/ 103909 h 2915243"/>
                <a:gd name="connsiteX224" fmla="*/ 3408218 w 4562780"/>
                <a:gd name="connsiteY224" fmla="*/ 114300 h 2915243"/>
                <a:gd name="connsiteX225" fmla="*/ 3345873 w 4562780"/>
                <a:gd name="connsiteY225" fmla="*/ 62345 h 2915243"/>
                <a:gd name="connsiteX226" fmla="*/ 3314700 w 4562780"/>
                <a:gd name="connsiteY226" fmla="*/ 51954 h 2915243"/>
                <a:gd name="connsiteX227" fmla="*/ 3252354 w 4562780"/>
                <a:gd name="connsiteY227" fmla="*/ 41563 h 2915243"/>
                <a:gd name="connsiteX228" fmla="*/ 3252354 w 4562780"/>
                <a:gd name="connsiteY228" fmla="*/ 0 h 29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4562780" h="2915243">
                  <a:moveTo>
                    <a:pt x="904009" y="1589809"/>
                  </a:moveTo>
                  <a:cubicBezTo>
                    <a:pt x="832196" y="1601778"/>
                    <a:pt x="821539" y="1609144"/>
                    <a:pt x="737754" y="1589809"/>
                  </a:cubicBezTo>
                  <a:cubicBezTo>
                    <a:pt x="725586" y="1587001"/>
                    <a:pt x="717752" y="1574612"/>
                    <a:pt x="706582" y="1569027"/>
                  </a:cubicBezTo>
                  <a:cubicBezTo>
                    <a:pt x="594412" y="1512941"/>
                    <a:pt x="763365" y="1612309"/>
                    <a:pt x="644236" y="1537854"/>
                  </a:cubicBezTo>
                  <a:cubicBezTo>
                    <a:pt x="620802" y="1523208"/>
                    <a:pt x="578284" y="1496927"/>
                    <a:pt x="550718" y="1485900"/>
                  </a:cubicBezTo>
                  <a:cubicBezTo>
                    <a:pt x="530379" y="1477764"/>
                    <a:pt x="488373" y="1465118"/>
                    <a:pt x="488373" y="1465118"/>
                  </a:cubicBezTo>
                  <a:cubicBezTo>
                    <a:pt x="486162" y="1465671"/>
                    <a:pt x="422025" y="1480576"/>
                    <a:pt x="415636" y="1485900"/>
                  </a:cubicBezTo>
                  <a:cubicBezTo>
                    <a:pt x="402332" y="1496987"/>
                    <a:pt x="394854" y="1513609"/>
                    <a:pt x="384463" y="1527463"/>
                  </a:cubicBezTo>
                  <a:cubicBezTo>
                    <a:pt x="379130" y="1543465"/>
                    <a:pt x="369881" y="1580329"/>
                    <a:pt x="353291" y="1589809"/>
                  </a:cubicBezTo>
                  <a:cubicBezTo>
                    <a:pt x="337957" y="1598571"/>
                    <a:pt x="318470" y="1595917"/>
                    <a:pt x="301336" y="1600200"/>
                  </a:cubicBezTo>
                  <a:cubicBezTo>
                    <a:pt x="290710" y="1602857"/>
                    <a:pt x="280554" y="1607127"/>
                    <a:pt x="270163" y="1610591"/>
                  </a:cubicBezTo>
                  <a:cubicBezTo>
                    <a:pt x="263236" y="1631373"/>
                    <a:pt x="267609" y="1660785"/>
                    <a:pt x="249382" y="1672936"/>
                  </a:cubicBezTo>
                  <a:cubicBezTo>
                    <a:pt x="238991" y="1679863"/>
                    <a:pt x="229621" y="1688646"/>
                    <a:pt x="218209" y="1693718"/>
                  </a:cubicBezTo>
                  <a:cubicBezTo>
                    <a:pt x="198191" y="1702615"/>
                    <a:pt x="176645" y="1707573"/>
                    <a:pt x="155863" y="1714500"/>
                  </a:cubicBezTo>
                  <a:cubicBezTo>
                    <a:pt x="111139" y="1729408"/>
                    <a:pt x="135322" y="1722233"/>
                    <a:pt x="83127" y="1735282"/>
                  </a:cubicBezTo>
                  <a:cubicBezTo>
                    <a:pt x="72736" y="1749136"/>
                    <a:pt x="63224" y="1763696"/>
                    <a:pt x="51954" y="1776845"/>
                  </a:cubicBezTo>
                  <a:cubicBezTo>
                    <a:pt x="-8046" y="1846846"/>
                    <a:pt x="45928" y="1770298"/>
                    <a:pt x="0" y="1839191"/>
                  </a:cubicBezTo>
                  <a:cubicBezTo>
                    <a:pt x="3464" y="1877291"/>
                    <a:pt x="4981" y="1915618"/>
                    <a:pt x="10391" y="1953491"/>
                  </a:cubicBezTo>
                  <a:cubicBezTo>
                    <a:pt x="11940" y="1964334"/>
                    <a:pt x="13037" y="1976918"/>
                    <a:pt x="20782" y="1984663"/>
                  </a:cubicBezTo>
                  <a:cubicBezTo>
                    <a:pt x="28527" y="1992408"/>
                    <a:pt x="42158" y="1990156"/>
                    <a:pt x="51954" y="1995054"/>
                  </a:cubicBezTo>
                  <a:cubicBezTo>
                    <a:pt x="80888" y="2009521"/>
                    <a:pt x="91319" y="2024028"/>
                    <a:pt x="114300" y="2047009"/>
                  </a:cubicBezTo>
                  <a:cubicBezTo>
                    <a:pt x="131618" y="2043545"/>
                    <a:pt x="160053" y="2053154"/>
                    <a:pt x="166254" y="2036618"/>
                  </a:cubicBezTo>
                  <a:cubicBezTo>
                    <a:pt x="175108" y="2013008"/>
                    <a:pt x="152888" y="1987982"/>
                    <a:pt x="145473" y="1963882"/>
                  </a:cubicBezTo>
                  <a:cubicBezTo>
                    <a:pt x="139031" y="1942945"/>
                    <a:pt x="124691" y="1901536"/>
                    <a:pt x="124691" y="1901536"/>
                  </a:cubicBezTo>
                  <a:cubicBezTo>
                    <a:pt x="128155" y="1891145"/>
                    <a:pt x="127337" y="1878108"/>
                    <a:pt x="135082" y="1870363"/>
                  </a:cubicBezTo>
                  <a:cubicBezTo>
                    <a:pt x="152743" y="1852702"/>
                    <a:pt x="176355" y="1842209"/>
                    <a:pt x="197427" y="1828800"/>
                  </a:cubicBezTo>
                  <a:cubicBezTo>
                    <a:pt x="251413" y="1794446"/>
                    <a:pt x="234214" y="1802683"/>
                    <a:pt x="280554" y="1787236"/>
                  </a:cubicBezTo>
                  <a:cubicBezTo>
                    <a:pt x="294409" y="1790700"/>
                    <a:pt x="310966" y="1788706"/>
                    <a:pt x="322118" y="1797627"/>
                  </a:cubicBezTo>
                  <a:cubicBezTo>
                    <a:pt x="330671" y="1804469"/>
                    <a:pt x="334310" y="1817996"/>
                    <a:pt x="332509" y="1828800"/>
                  </a:cubicBezTo>
                  <a:cubicBezTo>
                    <a:pt x="329616" y="1846159"/>
                    <a:pt x="289915" y="1881784"/>
                    <a:pt x="280554" y="1891145"/>
                  </a:cubicBezTo>
                  <a:cubicBezTo>
                    <a:pt x="277090" y="1901536"/>
                    <a:pt x="273172" y="1911786"/>
                    <a:pt x="270163" y="1922318"/>
                  </a:cubicBezTo>
                  <a:cubicBezTo>
                    <a:pt x="266240" y="1936050"/>
                    <a:pt x="268915" y="1952911"/>
                    <a:pt x="259773" y="1963882"/>
                  </a:cubicBezTo>
                  <a:cubicBezTo>
                    <a:pt x="249857" y="1975782"/>
                    <a:pt x="232064" y="1977736"/>
                    <a:pt x="218209" y="1984663"/>
                  </a:cubicBezTo>
                  <a:lnTo>
                    <a:pt x="176645" y="2047009"/>
                  </a:lnTo>
                  <a:lnTo>
                    <a:pt x="155863" y="2078182"/>
                  </a:lnTo>
                  <a:cubicBezTo>
                    <a:pt x="159327" y="2092036"/>
                    <a:pt x="167675" y="2105535"/>
                    <a:pt x="166254" y="2119745"/>
                  </a:cubicBezTo>
                  <a:cubicBezTo>
                    <a:pt x="164074" y="2141542"/>
                    <a:pt x="145473" y="2182091"/>
                    <a:pt x="145473" y="2182091"/>
                  </a:cubicBezTo>
                  <a:cubicBezTo>
                    <a:pt x="152400" y="2192482"/>
                    <a:pt x="154246" y="2209832"/>
                    <a:pt x="166254" y="2213263"/>
                  </a:cubicBezTo>
                  <a:cubicBezTo>
                    <a:pt x="183236" y="2218115"/>
                    <a:pt x="200968" y="2206703"/>
                    <a:pt x="218209" y="2202872"/>
                  </a:cubicBezTo>
                  <a:cubicBezTo>
                    <a:pt x="230200" y="2200207"/>
                    <a:pt x="277055" y="2189036"/>
                    <a:pt x="290945" y="2182091"/>
                  </a:cubicBezTo>
                  <a:cubicBezTo>
                    <a:pt x="302115" y="2176506"/>
                    <a:pt x="311727" y="2168236"/>
                    <a:pt x="322118" y="2161309"/>
                  </a:cubicBezTo>
                  <a:cubicBezTo>
                    <a:pt x="329045" y="2150918"/>
                    <a:pt x="337315" y="2141306"/>
                    <a:pt x="342900" y="2130136"/>
                  </a:cubicBezTo>
                  <a:cubicBezTo>
                    <a:pt x="347798" y="2120339"/>
                    <a:pt x="342665" y="2101620"/>
                    <a:pt x="353291" y="2098963"/>
                  </a:cubicBezTo>
                  <a:cubicBezTo>
                    <a:pt x="365406" y="2095934"/>
                    <a:pt x="374072" y="2112818"/>
                    <a:pt x="384463" y="2119745"/>
                  </a:cubicBezTo>
                  <a:cubicBezTo>
                    <a:pt x="391390" y="2130136"/>
                    <a:pt x="399049" y="2140075"/>
                    <a:pt x="405245" y="2150918"/>
                  </a:cubicBezTo>
                  <a:cubicBezTo>
                    <a:pt x="412930" y="2164367"/>
                    <a:pt x="415074" y="2181529"/>
                    <a:pt x="426027" y="2192482"/>
                  </a:cubicBezTo>
                  <a:cubicBezTo>
                    <a:pt x="433772" y="2200227"/>
                    <a:pt x="446809" y="2199409"/>
                    <a:pt x="457200" y="2202872"/>
                  </a:cubicBezTo>
                  <a:cubicBezTo>
                    <a:pt x="506685" y="2277101"/>
                    <a:pt x="492705" y="2240987"/>
                    <a:pt x="509154" y="2306782"/>
                  </a:cubicBezTo>
                  <a:cubicBezTo>
                    <a:pt x="481711" y="2389114"/>
                    <a:pt x="484772" y="2347519"/>
                    <a:pt x="498763" y="2431472"/>
                  </a:cubicBezTo>
                  <a:cubicBezTo>
                    <a:pt x="519545" y="2428009"/>
                    <a:pt x="542816" y="2431535"/>
                    <a:pt x="561109" y="2421082"/>
                  </a:cubicBezTo>
                  <a:cubicBezTo>
                    <a:pt x="570619" y="2415648"/>
                    <a:pt x="569541" y="2400685"/>
                    <a:pt x="571500" y="2389909"/>
                  </a:cubicBezTo>
                  <a:cubicBezTo>
                    <a:pt x="576495" y="2362435"/>
                    <a:pt x="578427" y="2334491"/>
                    <a:pt x="581891" y="2306782"/>
                  </a:cubicBezTo>
                  <a:cubicBezTo>
                    <a:pt x="592282" y="2313709"/>
                    <a:pt x="601893" y="2321978"/>
                    <a:pt x="613063" y="2327563"/>
                  </a:cubicBezTo>
                  <a:cubicBezTo>
                    <a:pt x="622860" y="2332461"/>
                    <a:pt x="633704" y="2334945"/>
                    <a:pt x="644236" y="2337954"/>
                  </a:cubicBezTo>
                  <a:cubicBezTo>
                    <a:pt x="711787" y="2357254"/>
                    <a:pt x="713843" y="2350682"/>
                    <a:pt x="810491" y="2358736"/>
                  </a:cubicBezTo>
                  <a:cubicBezTo>
                    <a:pt x="820882" y="2362200"/>
                    <a:pt x="831132" y="2366118"/>
                    <a:pt x="841663" y="2369127"/>
                  </a:cubicBezTo>
                  <a:cubicBezTo>
                    <a:pt x="855395" y="2373050"/>
                    <a:pt x="870454" y="2373131"/>
                    <a:pt x="883227" y="2379518"/>
                  </a:cubicBezTo>
                  <a:cubicBezTo>
                    <a:pt x="898717" y="2387263"/>
                    <a:pt x="909301" y="2402946"/>
                    <a:pt x="924791" y="2410691"/>
                  </a:cubicBezTo>
                  <a:cubicBezTo>
                    <a:pt x="944384" y="2420487"/>
                    <a:pt x="987136" y="2431472"/>
                    <a:pt x="987136" y="2431472"/>
                  </a:cubicBezTo>
                  <a:cubicBezTo>
                    <a:pt x="1007918" y="2445327"/>
                    <a:pt x="1025787" y="2465138"/>
                    <a:pt x="1049482" y="2473036"/>
                  </a:cubicBezTo>
                  <a:lnTo>
                    <a:pt x="1111827" y="2493818"/>
                  </a:lnTo>
                  <a:cubicBezTo>
                    <a:pt x="1122218" y="2497282"/>
                    <a:pt x="1133608" y="2498574"/>
                    <a:pt x="1143000" y="2504209"/>
                  </a:cubicBezTo>
                  <a:cubicBezTo>
                    <a:pt x="1160318" y="2514600"/>
                    <a:pt x="1177828" y="2524678"/>
                    <a:pt x="1194954" y="2535382"/>
                  </a:cubicBezTo>
                  <a:cubicBezTo>
                    <a:pt x="1205544" y="2542001"/>
                    <a:pt x="1214957" y="2550578"/>
                    <a:pt x="1226127" y="2556163"/>
                  </a:cubicBezTo>
                  <a:cubicBezTo>
                    <a:pt x="1235924" y="2561061"/>
                    <a:pt x="1247503" y="2561656"/>
                    <a:pt x="1257300" y="2566554"/>
                  </a:cubicBezTo>
                  <a:cubicBezTo>
                    <a:pt x="1275364" y="2575586"/>
                    <a:pt x="1291936" y="2587336"/>
                    <a:pt x="1309254" y="2597727"/>
                  </a:cubicBezTo>
                  <a:cubicBezTo>
                    <a:pt x="1312718" y="2608118"/>
                    <a:pt x="1319645" y="2617947"/>
                    <a:pt x="1319645" y="2628900"/>
                  </a:cubicBezTo>
                  <a:cubicBezTo>
                    <a:pt x="1319645" y="2653391"/>
                    <a:pt x="1319201" y="2679255"/>
                    <a:pt x="1309254" y="2701636"/>
                  </a:cubicBezTo>
                  <a:cubicBezTo>
                    <a:pt x="1300284" y="2721819"/>
                    <a:pt x="1251219" y="2729134"/>
                    <a:pt x="1236518" y="2732809"/>
                  </a:cubicBezTo>
                  <a:cubicBezTo>
                    <a:pt x="1229591" y="2746663"/>
                    <a:pt x="1221838" y="2760135"/>
                    <a:pt x="1215736" y="2774372"/>
                  </a:cubicBezTo>
                  <a:cubicBezTo>
                    <a:pt x="1206792" y="2795241"/>
                    <a:pt x="1200227" y="2826018"/>
                    <a:pt x="1194954" y="2847109"/>
                  </a:cubicBezTo>
                  <a:cubicBezTo>
                    <a:pt x="1201881" y="2867891"/>
                    <a:pt x="1198907" y="2895430"/>
                    <a:pt x="1215736" y="2909454"/>
                  </a:cubicBezTo>
                  <a:cubicBezTo>
                    <a:pt x="1243728" y="2932780"/>
                    <a:pt x="1271841" y="2878813"/>
                    <a:pt x="1278082" y="2867891"/>
                  </a:cubicBezTo>
                  <a:cubicBezTo>
                    <a:pt x="1291297" y="2844764"/>
                    <a:pt x="1302778" y="2821057"/>
                    <a:pt x="1309254" y="2795154"/>
                  </a:cubicBezTo>
                  <a:cubicBezTo>
                    <a:pt x="1313537" y="2778020"/>
                    <a:pt x="1315362" y="2760334"/>
                    <a:pt x="1319645" y="2743200"/>
                  </a:cubicBezTo>
                  <a:cubicBezTo>
                    <a:pt x="1322302" y="2732574"/>
                    <a:pt x="1322291" y="2719772"/>
                    <a:pt x="1330036" y="2712027"/>
                  </a:cubicBezTo>
                  <a:cubicBezTo>
                    <a:pt x="1337781" y="2704282"/>
                    <a:pt x="1351412" y="2706534"/>
                    <a:pt x="1361209" y="2701636"/>
                  </a:cubicBezTo>
                  <a:cubicBezTo>
                    <a:pt x="1446402" y="2659040"/>
                    <a:pt x="1310115" y="2689081"/>
                    <a:pt x="1496291" y="2670463"/>
                  </a:cubicBezTo>
                  <a:cubicBezTo>
                    <a:pt x="1527464" y="2673927"/>
                    <a:pt x="1559054" y="2674703"/>
                    <a:pt x="1589809" y="2680854"/>
                  </a:cubicBezTo>
                  <a:cubicBezTo>
                    <a:pt x="1611289" y="2685150"/>
                    <a:pt x="1631372" y="2694709"/>
                    <a:pt x="1652154" y="2701636"/>
                  </a:cubicBezTo>
                  <a:cubicBezTo>
                    <a:pt x="1695175" y="2715976"/>
                    <a:pt x="1674213" y="2705951"/>
                    <a:pt x="1714500" y="2732809"/>
                  </a:cubicBezTo>
                  <a:cubicBezTo>
                    <a:pt x="1717964" y="2743200"/>
                    <a:pt x="1715777" y="2757906"/>
                    <a:pt x="1724891" y="2763982"/>
                  </a:cubicBezTo>
                  <a:cubicBezTo>
                    <a:pt x="1739586" y="2773778"/>
                    <a:pt x="1759711" y="2770089"/>
                    <a:pt x="1776845" y="2774372"/>
                  </a:cubicBezTo>
                  <a:cubicBezTo>
                    <a:pt x="1787471" y="2777028"/>
                    <a:pt x="1797627" y="2781299"/>
                    <a:pt x="1808018" y="2784763"/>
                  </a:cubicBezTo>
                  <a:cubicBezTo>
                    <a:pt x="1810730" y="2784085"/>
                    <a:pt x="1873980" y="2769401"/>
                    <a:pt x="1880754" y="2763982"/>
                  </a:cubicBezTo>
                  <a:cubicBezTo>
                    <a:pt x="1890506" y="2756181"/>
                    <a:pt x="1896464" y="2744221"/>
                    <a:pt x="1901536" y="2732809"/>
                  </a:cubicBezTo>
                  <a:cubicBezTo>
                    <a:pt x="1910433" y="2712791"/>
                    <a:pt x="1915391" y="2691245"/>
                    <a:pt x="1922318" y="2670463"/>
                  </a:cubicBezTo>
                  <a:cubicBezTo>
                    <a:pt x="1947233" y="2595718"/>
                    <a:pt x="1917003" y="2689065"/>
                    <a:pt x="1943100" y="2597727"/>
                  </a:cubicBezTo>
                  <a:cubicBezTo>
                    <a:pt x="1946109" y="2587195"/>
                    <a:pt x="1946649" y="2575107"/>
                    <a:pt x="1953491" y="2566554"/>
                  </a:cubicBezTo>
                  <a:cubicBezTo>
                    <a:pt x="1961292" y="2556802"/>
                    <a:pt x="1974272" y="2552699"/>
                    <a:pt x="1984663" y="2545772"/>
                  </a:cubicBezTo>
                  <a:cubicBezTo>
                    <a:pt x="1995999" y="2528769"/>
                    <a:pt x="2011428" y="2496967"/>
                    <a:pt x="2036618" y="2493818"/>
                  </a:cubicBezTo>
                  <a:cubicBezTo>
                    <a:pt x="2054143" y="2491627"/>
                    <a:pt x="2071255" y="2500745"/>
                    <a:pt x="2088573" y="2504209"/>
                  </a:cubicBezTo>
                  <a:cubicBezTo>
                    <a:pt x="2098964" y="2511136"/>
                    <a:pt x="2108052" y="2520606"/>
                    <a:pt x="2119745" y="2524991"/>
                  </a:cubicBezTo>
                  <a:cubicBezTo>
                    <a:pt x="2136282" y="2531192"/>
                    <a:pt x="2156366" y="2526620"/>
                    <a:pt x="2171700" y="2535382"/>
                  </a:cubicBezTo>
                  <a:cubicBezTo>
                    <a:pt x="2182543" y="2541578"/>
                    <a:pt x="2181892" y="2559935"/>
                    <a:pt x="2192482" y="2566554"/>
                  </a:cubicBezTo>
                  <a:cubicBezTo>
                    <a:pt x="2211058" y="2578164"/>
                    <a:pt x="2254827" y="2587336"/>
                    <a:pt x="2254827" y="2587336"/>
                  </a:cubicBezTo>
                  <a:cubicBezTo>
                    <a:pt x="2268682" y="2597727"/>
                    <a:pt x="2279590" y="2614309"/>
                    <a:pt x="2296391" y="2618509"/>
                  </a:cubicBezTo>
                  <a:cubicBezTo>
                    <a:pt x="2310245" y="2621973"/>
                    <a:pt x="2323951" y="2610919"/>
                    <a:pt x="2337954" y="2608118"/>
                  </a:cubicBezTo>
                  <a:cubicBezTo>
                    <a:pt x="2358614" y="2603986"/>
                    <a:pt x="2379518" y="2601191"/>
                    <a:pt x="2400300" y="2597727"/>
                  </a:cubicBezTo>
                  <a:cubicBezTo>
                    <a:pt x="2410691" y="2590800"/>
                    <a:pt x="2425277" y="2587788"/>
                    <a:pt x="2431473" y="2576945"/>
                  </a:cubicBezTo>
                  <a:cubicBezTo>
                    <a:pt x="2440235" y="2561611"/>
                    <a:pt x="2429375" y="2537479"/>
                    <a:pt x="2441863" y="2524991"/>
                  </a:cubicBezTo>
                  <a:cubicBezTo>
                    <a:pt x="2450466" y="2516388"/>
                    <a:pt x="2503163" y="2555466"/>
                    <a:pt x="2504209" y="2556163"/>
                  </a:cubicBezTo>
                  <a:cubicBezTo>
                    <a:pt x="2511136" y="2566554"/>
                    <a:pt x="2520072" y="2575857"/>
                    <a:pt x="2524991" y="2587336"/>
                  </a:cubicBezTo>
                  <a:cubicBezTo>
                    <a:pt x="2530617" y="2600462"/>
                    <a:pt x="2531624" y="2615122"/>
                    <a:pt x="2535382" y="2628900"/>
                  </a:cubicBezTo>
                  <a:cubicBezTo>
                    <a:pt x="2544918" y="2663867"/>
                    <a:pt x="2549444" y="2705308"/>
                    <a:pt x="2576945" y="2732809"/>
                  </a:cubicBezTo>
                  <a:cubicBezTo>
                    <a:pt x="2585776" y="2741640"/>
                    <a:pt x="2597727" y="2746664"/>
                    <a:pt x="2608118" y="2753591"/>
                  </a:cubicBezTo>
                  <a:cubicBezTo>
                    <a:pt x="2632363" y="2750127"/>
                    <a:pt x="2661729" y="2758500"/>
                    <a:pt x="2680854" y="2743200"/>
                  </a:cubicBezTo>
                  <a:cubicBezTo>
                    <a:pt x="2690606" y="2735399"/>
                    <a:pt x="2664992" y="2723506"/>
                    <a:pt x="2660073" y="2712027"/>
                  </a:cubicBezTo>
                  <a:cubicBezTo>
                    <a:pt x="2654448" y="2698901"/>
                    <a:pt x="2654696" y="2683835"/>
                    <a:pt x="2649682" y="2670463"/>
                  </a:cubicBezTo>
                  <a:cubicBezTo>
                    <a:pt x="2644243" y="2655960"/>
                    <a:pt x="2635002" y="2643137"/>
                    <a:pt x="2628900" y="2628900"/>
                  </a:cubicBezTo>
                  <a:cubicBezTo>
                    <a:pt x="2619956" y="2608031"/>
                    <a:pt x="2613391" y="2577254"/>
                    <a:pt x="2608118" y="2556163"/>
                  </a:cubicBezTo>
                  <a:cubicBezTo>
                    <a:pt x="2611582" y="2518063"/>
                    <a:pt x="2610493" y="2479271"/>
                    <a:pt x="2618509" y="2441863"/>
                  </a:cubicBezTo>
                  <a:cubicBezTo>
                    <a:pt x="2621126" y="2429652"/>
                    <a:pt x="2629893" y="2418914"/>
                    <a:pt x="2639291" y="2410691"/>
                  </a:cubicBezTo>
                  <a:cubicBezTo>
                    <a:pt x="2683267" y="2372212"/>
                    <a:pt x="2689993" y="2373008"/>
                    <a:pt x="2732809" y="2358736"/>
                  </a:cubicBezTo>
                  <a:cubicBezTo>
                    <a:pt x="2750127" y="2362200"/>
                    <a:pt x="2769429" y="2360365"/>
                    <a:pt x="2784763" y="2369127"/>
                  </a:cubicBezTo>
                  <a:cubicBezTo>
                    <a:pt x="2795606" y="2375323"/>
                    <a:pt x="2795793" y="2392499"/>
                    <a:pt x="2805545" y="2400300"/>
                  </a:cubicBezTo>
                  <a:cubicBezTo>
                    <a:pt x="2814098" y="2407142"/>
                    <a:pt x="2826327" y="2407227"/>
                    <a:pt x="2836718" y="2410691"/>
                  </a:cubicBezTo>
                  <a:cubicBezTo>
                    <a:pt x="2845417" y="2410070"/>
                    <a:pt x="2979390" y="2408922"/>
                    <a:pt x="3023754" y="2389909"/>
                  </a:cubicBezTo>
                  <a:cubicBezTo>
                    <a:pt x="3035233" y="2384990"/>
                    <a:pt x="3044536" y="2376054"/>
                    <a:pt x="3054927" y="2369127"/>
                  </a:cubicBezTo>
                  <a:cubicBezTo>
                    <a:pt x="3113809" y="2372591"/>
                    <a:pt x="3172855" y="2373926"/>
                    <a:pt x="3231573" y="2379518"/>
                  </a:cubicBezTo>
                  <a:cubicBezTo>
                    <a:pt x="3245789" y="2380872"/>
                    <a:pt x="3260010" y="2384283"/>
                    <a:pt x="3273136" y="2389909"/>
                  </a:cubicBezTo>
                  <a:cubicBezTo>
                    <a:pt x="3284615" y="2394828"/>
                    <a:pt x="3293918" y="2403764"/>
                    <a:pt x="3304309" y="2410691"/>
                  </a:cubicBezTo>
                  <a:cubicBezTo>
                    <a:pt x="3311236" y="2421082"/>
                    <a:pt x="3320172" y="2430385"/>
                    <a:pt x="3325091" y="2441863"/>
                  </a:cubicBezTo>
                  <a:cubicBezTo>
                    <a:pt x="3325293" y="2442335"/>
                    <a:pt x="3340818" y="2509545"/>
                    <a:pt x="3345873" y="2514600"/>
                  </a:cubicBezTo>
                  <a:cubicBezTo>
                    <a:pt x="3358715" y="2527443"/>
                    <a:pt x="3399977" y="2539562"/>
                    <a:pt x="3418609" y="2545772"/>
                  </a:cubicBezTo>
                  <a:cubicBezTo>
                    <a:pt x="3453642" y="2598321"/>
                    <a:pt x="3420374" y="2562241"/>
                    <a:pt x="3470563" y="2587336"/>
                  </a:cubicBezTo>
                  <a:cubicBezTo>
                    <a:pt x="3481733" y="2592921"/>
                    <a:pt x="3490324" y="2603046"/>
                    <a:pt x="3501736" y="2608118"/>
                  </a:cubicBezTo>
                  <a:cubicBezTo>
                    <a:pt x="3521754" y="2617015"/>
                    <a:pt x="3564082" y="2628900"/>
                    <a:pt x="3564082" y="2628900"/>
                  </a:cubicBezTo>
                  <a:cubicBezTo>
                    <a:pt x="3571009" y="2649682"/>
                    <a:pt x="3572712" y="2673018"/>
                    <a:pt x="3584863" y="2691245"/>
                  </a:cubicBezTo>
                  <a:cubicBezTo>
                    <a:pt x="3591790" y="2701636"/>
                    <a:pt x="3600573" y="2711006"/>
                    <a:pt x="3605645" y="2722418"/>
                  </a:cubicBezTo>
                  <a:cubicBezTo>
                    <a:pt x="3614542" y="2742436"/>
                    <a:pt x="3626427" y="2784763"/>
                    <a:pt x="3626427" y="2784763"/>
                  </a:cubicBezTo>
                  <a:cubicBezTo>
                    <a:pt x="3538603" y="2806719"/>
                    <a:pt x="3598644" y="2783806"/>
                    <a:pt x="3616036" y="2805545"/>
                  </a:cubicBezTo>
                  <a:cubicBezTo>
                    <a:pt x="3649863" y="2847829"/>
                    <a:pt x="3596699" y="2849152"/>
                    <a:pt x="3657600" y="2867891"/>
                  </a:cubicBezTo>
                  <a:cubicBezTo>
                    <a:pt x="3691360" y="2878279"/>
                    <a:pt x="3761509" y="2888672"/>
                    <a:pt x="3761509" y="2888672"/>
                  </a:cubicBezTo>
                  <a:cubicBezTo>
                    <a:pt x="3816927" y="2885209"/>
                    <a:pt x="3872542" y="2884095"/>
                    <a:pt x="3927763" y="2878282"/>
                  </a:cubicBezTo>
                  <a:cubicBezTo>
                    <a:pt x="3960846" y="2874800"/>
                    <a:pt x="3961154" y="2861587"/>
                    <a:pt x="3990109" y="2847109"/>
                  </a:cubicBezTo>
                  <a:cubicBezTo>
                    <a:pt x="3999906" y="2842211"/>
                    <a:pt x="4011215" y="2841033"/>
                    <a:pt x="4021282" y="2836718"/>
                  </a:cubicBezTo>
                  <a:cubicBezTo>
                    <a:pt x="4097354" y="2804115"/>
                    <a:pt x="4027778" y="2824703"/>
                    <a:pt x="4104409" y="2805545"/>
                  </a:cubicBezTo>
                  <a:cubicBezTo>
                    <a:pt x="4131306" y="2778648"/>
                    <a:pt x="4164716" y="2749314"/>
                    <a:pt x="4177145" y="2712027"/>
                  </a:cubicBezTo>
                  <a:cubicBezTo>
                    <a:pt x="4180609" y="2701636"/>
                    <a:pt x="4184527" y="2691386"/>
                    <a:pt x="4187536" y="2680854"/>
                  </a:cubicBezTo>
                  <a:cubicBezTo>
                    <a:pt x="4191459" y="2667123"/>
                    <a:pt x="4190005" y="2651173"/>
                    <a:pt x="4197927" y="2639291"/>
                  </a:cubicBezTo>
                  <a:cubicBezTo>
                    <a:pt x="4212279" y="2617763"/>
                    <a:pt x="4249807" y="2613332"/>
                    <a:pt x="4270663" y="2608118"/>
                  </a:cubicBezTo>
                  <a:cubicBezTo>
                    <a:pt x="4346557" y="2633416"/>
                    <a:pt x="4311757" y="2623587"/>
                    <a:pt x="4374573" y="2639291"/>
                  </a:cubicBezTo>
                  <a:cubicBezTo>
                    <a:pt x="4384964" y="2646218"/>
                    <a:pt x="4394575" y="2654487"/>
                    <a:pt x="4405745" y="2660072"/>
                  </a:cubicBezTo>
                  <a:cubicBezTo>
                    <a:pt x="4457055" y="2685727"/>
                    <a:pt x="4484830" y="2661752"/>
                    <a:pt x="4551218" y="2649682"/>
                  </a:cubicBezTo>
                  <a:cubicBezTo>
                    <a:pt x="4554682" y="2639291"/>
                    <a:pt x="4566507" y="2628306"/>
                    <a:pt x="4561609" y="2618509"/>
                  </a:cubicBezTo>
                  <a:cubicBezTo>
                    <a:pt x="4556711" y="2608712"/>
                    <a:pt x="4541062" y="2610775"/>
                    <a:pt x="4530436" y="2608118"/>
                  </a:cubicBezTo>
                  <a:lnTo>
                    <a:pt x="4447309" y="2587336"/>
                  </a:lnTo>
                  <a:cubicBezTo>
                    <a:pt x="4310972" y="2485083"/>
                    <a:pt x="4476571" y="2602437"/>
                    <a:pt x="4374573" y="2545772"/>
                  </a:cubicBezTo>
                  <a:cubicBezTo>
                    <a:pt x="4267386" y="2486224"/>
                    <a:pt x="4351589" y="2517330"/>
                    <a:pt x="4281054" y="2493818"/>
                  </a:cubicBezTo>
                  <a:cubicBezTo>
                    <a:pt x="4249677" y="2446752"/>
                    <a:pt x="4216935" y="2428433"/>
                    <a:pt x="4249882" y="2369127"/>
                  </a:cubicBezTo>
                  <a:cubicBezTo>
                    <a:pt x="4258292" y="2353988"/>
                    <a:pt x="4277591" y="2348345"/>
                    <a:pt x="4291445" y="2337954"/>
                  </a:cubicBezTo>
                  <a:cubicBezTo>
                    <a:pt x="4353791" y="2344881"/>
                    <a:pt x="4416861" y="2346998"/>
                    <a:pt x="4478482" y="2358736"/>
                  </a:cubicBezTo>
                  <a:cubicBezTo>
                    <a:pt x="4490750" y="2361073"/>
                    <a:pt x="4497408" y="2381967"/>
                    <a:pt x="4509654" y="2379518"/>
                  </a:cubicBezTo>
                  <a:cubicBezTo>
                    <a:pt x="4521900" y="2377069"/>
                    <a:pt x="4523509" y="2358736"/>
                    <a:pt x="4530436" y="2348345"/>
                  </a:cubicBezTo>
                  <a:cubicBezTo>
                    <a:pt x="4512192" y="2275372"/>
                    <a:pt x="4537652" y="2329476"/>
                    <a:pt x="4468091" y="2286000"/>
                  </a:cubicBezTo>
                  <a:cubicBezTo>
                    <a:pt x="4455630" y="2278212"/>
                    <a:pt x="4446326" y="2266116"/>
                    <a:pt x="4436918" y="2254827"/>
                  </a:cubicBezTo>
                  <a:cubicBezTo>
                    <a:pt x="4428923" y="2245233"/>
                    <a:pt x="4428252" y="2226683"/>
                    <a:pt x="4416136" y="2223654"/>
                  </a:cubicBezTo>
                  <a:cubicBezTo>
                    <a:pt x="4355280" y="2208440"/>
                    <a:pt x="4291445" y="2209799"/>
                    <a:pt x="4229100" y="2202872"/>
                  </a:cubicBezTo>
                  <a:cubicBezTo>
                    <a:pt x="4220857" y="2161658"/>
                    <a:pt x="4210460" y="2105389"/>
                    <a:pt x="4197927" y="2067791"/>
                  </a:cubicBezTo>
                  <a:cubicBezTo>
                    <a:pt x="4194463" y="2057400"/>
                    <a:pt x="4194548" y="2045032"/>
                    <a:pt x="4187536" y="2036618"/>
                  </a:cubicBezTo>
                  <a:cubicBezTo>
                    <a:pt x="4176449" y="2023314"/>
                    <a:pt x="4158219" y="2017691"/>
                    <a:pt x="4145973" y="2005445"/>
                  </a:cubicBezTo>
                  <a:cubicBezTo>
                    <a:pt x="4137142" y="1996614"/>
                    <a:pt x="4134022" y="1983103"/>
                    <a:pt x="4125191" y="1974272"/>
                  </a:cubicBezTo>
                  <a:cubicBezTo>
                    <a:pt x="4100493" y="1949574"/>
                    <a:pt x="4062535" y="1942997"/>
                    <a:pt x="4031673" y="1932709"/>
                  </a:cubicBezTo>
                  <a:cubicBezTo>
                    <a:pt x="4001963" y="1922805"/>
                    <a:pt x="3991554" y="1918451"/>
                    <a:pt x="3958936" y="1911927"/>
                  </a:cubicBezTo>
                  <a:cubicBezTo>
                    <a:pt x="3938277" y="1907795"/>
                    <a:pt x="3917158" y="1906106"/>
                    <a:pt x="3896591" y="1901536"/>
                  </a:cubicBezTo>
                  <a:cubicBezTo>
                    <a:pt x="3849579" y="1891089"/>
                    <a:pt x="3879082" y="1892782"/>
                    <a:pt x="3834245" y="1870363"/>
                  </a:cubicBezTo>
                  <a:cubicBezTo>
                    <a:pt x="3824449" y="1865465"/>
                    <a:pt x="3812869" y="1864870"/>
                    <a:pt x="3803073" y="1859972"/>
                  </a:cubicBezTo>
                  <a:cubicBezTo>
                    <a:pt x="3791903" y="1854387"/>
                    <a:pt x="3783070" y="1844776"/>
                    <a:pt x="3771900" y="1839191"/>
                  </a:cubicBezTo>
                  <a:cubicBezTo>
                    <a:pt x="3685867" y="1796176"/>
                    <a:pt x="3798882" y="1867570"/>
                    <a:pt x="3709554" y="1808018"/>
                  </a:cubicBezTo>
                  <a:cubicBezTo>
                    <a:pt x="3702627" y="1794163"/>
                    <a:pt x="3694875" y="1780691"/>
                    <a:pt x="3688773" y="1766454"/>
                  </a:cubicBezTo>
                  <a:cubicBezTo>
                    <a:pt x="3684459" y="1756387"/>
                    <a:pt x="3685224" y="1743835"/>
                    <a:pt x="3678382" y="1735282"/>
                  </a:cubicBezTo>
                  <a:cubicBezTo>
                    <a:pt x="3670580" y="1725530"/>
                    <a:pt x="3657600" y="1721427"/>
                    <a:pt x="3647209" y="1714500"/>
                  </a:cubicBezTo>
                  <a:cubicBezTo>
                    <a:pt x="3621092" y="1636149"/>
                    <a:pt x="3656321" y="1732723"/>
                    <a:pt x="3616036" y="1652154"/>
                  </a:cubicBezTo>
                  <a:cubicBezTo>
                    <a:pt x="3603486" y="1627055"/>
                    <a:pt x="3609679" y="1609662"/>
                    <a:pt x="3584863" y="1589809"/>
                  </a:cubicBezTo>
                  <a:cubicBezTo>
                    <a:pt x="3576310" y="1582967"/>
                    <a:pt x="3564082" y="1582882"/>
                    <a:pt x="3553691" y="1579418"/>
                  </a:cubicBezTo>
                  <a:cubicBezTo>
                    <a:pt x="3546764" y="1569027"/>
                    <a:pt x="3538494" y="1559415"/>
                    <a:pt x="3532909" y="1548245"/>
                  </a:cubicBezTo>
                  <a:cubicBezTo>
                    <a:pt x="3495924" y="1474275"/>
                    <a:pt x="3532079" y="1288872"/>
                    <a:pt x="3532909" y="1278082"/>
                  </a:cubicBezTo>
                  <a:cubicBezTo>
                    <a:pt x="3533749" y="1267161"/>
                    <a:pt x="3540837" y="1257582"/>
                    <a:pt x="3543300" y="1246909"/>
                  </a:cubicBezTo>
                  <a:cubicBezTo>
                    <a:pt x="3577695" y="1097864"/>
                    <a:pt x="3549357" y="1187175"/>
                    <a:pt x="3574473" y="1111827"/>
                  </a:cubicBezTo>
                  <a:cubicBezTo>
                    <a:pt x="3576794" y="1083970"/>
                    <a:pt x="3574032" y="998407"/>
                    <a:pt x="3595254" y="955963"/>
                  </a:cubicBezTo>
                  <a:cubicBezTo>
                    <a:pt x="3600839" y="944793"/>
                    <a:pt x="3606638" y="933014"/>
                    <a:pt x="3616036" y="924791"/>
                  </a:cubicBezTo>
                  <a:cubicBezTo>
                    <a:pt x="3634833" y="908344"/>
                    <a:pt x="3678382" y="883227"/>
                    <a:pt x="3678382" y="883227"/>
                  </a:cubicBezTo>
                  <a:cubicBezTo>
                    <a:pt x="3685309" y="869372"/>
                    <a:pt x="3691194" y="854945"/>
                    <a:pt x="3699163" y="841663"/>
                  </a:cubicBezTo>
                  <a:cubicBezTo>
                    <a:pt x="3711083" y="821796"/>
                    <a:pt x="3752957" y="759854"/>
                    <a:pt x="3771900" y="737754"/>
                  </a:cubicBezTo>
                  <a:cubicBezTo>
                    <a:pt x="3781463" y="726597"/>
                    <a:pt x="3789132" y="711229"/>
                    <a:pt x="3803073" y="706582"/>
                  </a:cubicBezTo>
                  <a:cubicBezTo>
                    <a:pt x="3843047" y="693257"/>
                    <a:pt x="3927763" y="685800"/>
                    <a:pt x="3927763" y="685800"/>
                  </a:cubicBezTo>
                  <a:cubicBezTo>
                    <a:pt x="3958936" y="689264"/>
                    <a:pt x="3992160" y="684543"/>
                    <a:pt x="4021282" y="696191"/>
                  </a:cubicBezTo>
                  <a:cubicBezTo>
                    <a:pt x="4055245" y="709776"/>
                    <a:pt x="4003225" y="770036"/>
                    <a:pt x="4052454" y="696191"/>
                  </a:cubicBezTo>
                  <a:cubicBezTo>
                    <a:pt x="4032225" y="635504"/>
                    <a:pt x="4057891" y="691237"/>
                    <a:pt x="4010891" y="644236"/>
                  </a:cubicBezTo>
                  <a:cubicBezTo>
                    <a:pt x="4002060" y="635405"/>
                    <a:pt x="3998940" y="621894"/>
                    <a:pt x="3990109" y="613063"/>
                  </a:cubicBezTo>
                  <a:cubicBezTo>
                    <a:pt x="3975425" y="598379"/>
                    <a:pt x="3933668" y="579648"/>
                    <a:pt x="3917373" y="571500"/>
                  </a:cubicBezTo>
                  <a:cubicBezTo>
                    <a:pt x="3903518" y="574964"/>
                    <a:pt x="3886780" y="572749"/>
                    <a:pt x="3875809" y="581891"/>
                  </a:cubicBezTo>
                  <a:cubicBezTo>
                    <a:pt x="3863909" y="591807"/>
                    <a:pt x="3864030" y="610850"/>
                    <a:pt x="3855027" y="623454"/>
                  </a:cubicBezTo>
                  <a:cubicBezTo>
                    <a:pt x="3846486" y="635412"/>
                    <a:pt x="3834245" y="644236"/>
                    <a:pt x="3823854" y="654627"/>
                  </a:cubicBezTo>
                  <a:cubicBezTo>
                    <a:pt x="3796145" y="651163"/>
                    <a:pt x="3768201" y="649231"/>
                    <a:pt x="3740727" y="644236"/>
                  </a:cubicBezTo>
                  <a:cubicBezTo>
                    <a:pt x="3729951" y="642277"/>
                    <a:pt x="3709554" y="644798"/>
                    <a:pt x="3709554" y="633845"/>
                  </a:cubicBezTo>
                  <a:cubicBezTo>
                    <a:pt x="3709554" y="621357"/>
                    <a:pt x="3728879" y="617012"/>
                    <a:pt x="3740727" y="613063"/>
                  </a:cubicBezTo>
                  <a:cubicBezTo>
                    <a:pt x="3760714" y="606401"/>
                    <a:pt x="3782506" y="607242"/>
                    <a:pt x="3803073" y="602672"/>
                  </a:cubicBezTo>
                  <a:cubicBezTo>
                    <a:pt x="3813765" y="600296"/>
                    <a:pt x="3823714" y="595291"/>
                    <a:pt x="3834245" y="592282"/>
                  </a:cubicBezTo>
                  <a:cubicBezTo>
                    <a:pt x="3847977" y="588359"/>
                    <a:pt x="3861954" y="585355"/>
                    <a:pt x="3875809" y="581891"/>
                  </a:cubicBezTo>
                  <a:cubicBezTo>
                    <a:pt x="3879273" y="568036"/>
                    <a:pt x="3879115" y="552726"/>
                    <a:pt x="3886200" y="540327"/>
                  </a:cubicBezTo>
                  <a:cubicBezTo>
                    <a:pt x="3903050" y="510839"/>
                    <a:pt x="3930872" y="502404"/>
                    <a:pt x="3958936" y="488372"/>
                  </a:cubicBezTo>
                  <a:cubicBezTo>
                    <a:pt x="3969327" y="495299"/>
                    <a:pt x="3977993" y="512183"/>
                    <a:pt x="3990109" y="509154"/>
                  </a:cubicBezTo>
                  <a:cubicBezTo>
                    <a:pt x="4000735" y="506498"/>
                    <a:pt x="3997844" y="488608"/>
                    <a:pt x="4000500" y="477982"/>
                  </a:cubicBezTo>
                  <a:lnTo>
                    <a:pt x="4021282" y="394854"/>
                  </a:lnTo>
                  <a:cubicBezTo>
                    <a:pt x="4014355" y="377536"/>
                    <a:pt x="4005860" y="360765"/>
                    <a:pt x="4000500" y="342900"/>
                  </a:cubicBezTo>
                  <a:cubicBezTo>
                    <a:pt x="3995425" y="325984"/>
                    <a:pt x="4004804" y="300742"/>
                    <a:pt x="3990109" y="290945"/>
                  </a:cubicBezTo>
                  <a:cubicBezTo>
                    <a:pt x="3979718" y="284018"/>
                    <a:pt x="3979079" y="314317"/>
                    <a:pt x="3969327" y="322118"/>
                  </a:cubicBezTo>
                  <a:cubicBezTo>
                    <a:pt x="3960774" y="328960"/>
                    <a:pt x="3948545" y="329045"/>
                    <a:pt x="3938154" y="332509"/>
                  </a:cubicBezTo>
                  <a:cubicBezTo>
                    <a:pt x="3922819" y="355513"/>
                    <a:pt x="3910205" y="378851"/>
                    <a:pt x="3886200" y="394854"/>
                  </a:cubicBezTo>
                  <a:cubicBezTo>
                    <a:pt x="3877086" y="400930"/>
                    <a:pt x="3865418" y="401781"/>
                    <a:pt x="3855027" y="405245"/>
                  </a:cubicBezTo>
                  <a:cubicBezTo>
                    <a:pt x="3844636" y="415636"/>
                    <a:pt x="3835143" y="427010"/>
                    <a:pt x="3823854" y="436418"/>
                  </a:cubicBezTo>
                  <a:cubicBezTo>
                    <a:pt x="3814260" y="444413"/>
                    <a:pt x="3800483" y="447448"/>
                    <a:pt x="3792682" y="457200"/>
                  </a:cubicBezTo>
                  <a:cubicBezTo>
                    <a:pt x="3785840" y="465753"/>
                    <a:pt x="3785755" y="477981"/>
                    <a:pt x="3782291" y="488372"/>
                  </a:cubicBezTo>
                  <a:cubicBezTo>
                    <a:pt x="3751118" y="484909"/>
                    <a:pt x="3718249" y="488700"/>
                    <a:pt x="3688773" y="477982"/>
                  </a:cubicBezTo>
                  <a:cubicBezTo>
                    <a:pt x="3677036" y="473714"/>
                    <a:pt x="3677743" y="454610"/>
                    <a:pt x="3667991" y="446809"/>
                  </a:cubicBezTo>
                  <a:cubicBezTo>
                    <a:pt x="3659438" y="439967"/>
                    <a:pt x="3647209" y="439882"/>
                    <a:pt x="3636818" y="436418"/>
                  </a:cubicBezTo>
                  <a:cubicBezTo>
                    <a:pt x="3629891" y="415636"/>
                    <a:pt x="3619637" y="395680"/>
                    <a:pt x="3616036" y="374072"/>
                  </a:cubicBezTo>
                  <a:cubicBezTo>
                    <a:pt x="3609014" y="331940"/>
                    <a:pt x="3606880" y="308917"/>
                    <a:pt x="3595254" y="270163"/>
                  </a:cubicBezTo>
                  <a:cubicBezTo>
                    <a:pt x="3588960" y="249181"/>
                    <a:pt x="3595255" y="214745"/>
                    <a:pt x="3574473" y="207818"/>
                  </a:cubicBezTo>
                  <a:lnTo>
                    <a:pt x="3543300" y="197427"/>
                  </a:lnTo>
                  <a:cubicBezTo>
                    <a:pt x="3540118" y="191063"/>
                    <a:pt x="3512419" y="131368"/>
                    <a:pt x="3501736" y="124691"/>
                  </a:cubicBezTo>
                  <a:cubicBezTo>
                    <a:pt x="3483160" y="113081"/>
                    <a:pt x="3439391" y="103909"/>
                    <a:pt x="3439391" y="103909"/>
                  </a:cubicBezTo>
                  <a:cubicBezTo>
                    <a:pt x="3429000" y="107373"/>
                    <a:pt x="3419061" y="115849"/>
                    <a:pt x="3408218" y="114300"/>
                  </a:cubicBezTo>
                  <a:cubicBezTo>
                    <a:pt x="3345332" y="105316"/>
                    <a:pt x="3383431" y="92392"/>
                    <a:pt x="3345873" y="62345"/>
                  </a:cubicBezTo>
                  <a:cubicBezTo>
                    <a:pt x="3337320" y="55503"/>
                    <a:pt x="3325392" y="54330"/>
                    <a:pt x="3314700" y="51954"/>
                  </a:cubicBezTo>
                  <a:cubicBezTo>
                    <a:pt x="3294133" y="47384"/>
                    <a:pt x="3268540" y="55051"/>
                    <a:pt x="3252354" y="41563"/>
                  </a:cubicBezTo>
                  <a:cubicBezTo>
                    <a:pt x="3241711" y="32694"/>
                    <a:pt x="3252354" y="13854"/>
                    <a:pt x="3252354" y="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17273" y="1880755"/>
              <a:ext cx="1517118" cy="1683327"/>
            </a:xfrm>
            <a:custGeom>
              <a:avLst/>
              <a:gdLst>
                <a:gd name="connsiteX0" fmla="*/ 1257300 w 1517118"/>
                <a:gd name="connsiteY0" fmla="*/ 613063 h 1683327"/>
                <a:gd name="connsiteX1" fmla="*/ 1163782 w 1517118"/>
                <a:gd name="connsiteY1" fmla="*/ 602672 h 1683327"/>
                <a:gd name="connsiteX2" fmla="*/ 1143000 w 1517118"/>
                <a:gd name="connsiteY2" fmla="*/ 571500 h 1683327"/>
                <a:gd name="connsiteX3" fmla="*/ 1091045 w 1517118"/>
                <a:gd name="connsiteY3" fmla="*/ 498763 h 1683327"/>
                <a:gd name="connsiteX4" fmla="*/ 1163782 w 1517118"/>
                <a:gd name="connsiteY4" fmla="*/ 415636 h 1683327"/>
                <a:gd name="connsiteX5" fmla="*/ 1153391 w 1517118"/>
                <a:gd name="connsiteY5" fmla="*/ 187036 h 1683327"/>
                <a:gd name="connsiteX6" fmla="*/ 1132609 w 1517118"/>
                <a:gd name="connsiteY6" fmla="*/ 145472 h 1683327"/>
                <a:gd name="connsiteX7" fmla="*/ 1039091 w 1517118"/>
                <a:gd name="connsiteY7" fmla="*/ 93518 h 1683327"/>
                <a:gd name="connsiteX8" fmla="*/ 820882 w 1517118"/>
                <a:gd name="connsiteY8" fmla="*/ 83127 h 1683327"/>
                <a:gd name="connsiteX9" fmla="*/ 571500 w 1517118"/>
                <a:gd name="connsiteY9" fmla="*/ 103909 h 1683327"/>
                <a:gd name="connsiteX10" fmla="*/ 509154 w 1517118"/>
                <a:gd name="connsiteY10" fmla="*/ 124690 h 1683327"/>
                <a:gd name="connsiteX11" fmla="*/ 405245 w 1517118"/>
                <a:gd name="connsiteY11" fmla="*/ 114300 h 1683327"/>
                <a:gd name="connsiteX12" fmla="*/ 394854 w 1517118"/>
                <a:gd name="connsiteY12" fmla="*/ 83127 h 1683327"/>
                <a:gd name="connsiteX13" fmla="*/ 332509 w 1517118"/>
                <a:gd name="connsiteY13" fmla="*/ 31172 h 1683327"/>
                <a:gd name="connsiteX14" fmla="*/ 301336 w 1517118"/>
                <a:gd name="connsiteY14" fmla="*/ 0 h 1683327"/>
                <a:gd name="connsiteX15" fmla="*/ 155863 w 1517118"/>
                <a:gd name="connsiteY15" fmla="*/ 20781 h 1683327"/>
                <a:gd name="connsiteX16" fmla="*/ 93518 w 1517118"/>
                <a:gd name="connsiteY16" fmla="*/ 41563 h 1683327"/>
                <a:gd name="connsiteX17" fmla="*/ 62345 w 1517118"/>
                <a:gd name="connsiteY17" fmla="*/ 51954 h 1683327"/>
                <a:gd name="connsiteX18" fmla="*/ 0 w 1517118"/>
                <a:gd name="connsiteY18" fmla="*/ 83127 h 1683327"/>
                <a:gd name="connsiteX19" fmla="*/ 10391 w 1517118"/>
                <a:gd name="connsiteY19" fmla="*/ 301336 h 1683327"/>
                <a:gd name="connsiteX20" fmla="*/ 31172 w 1517118"/>
                <a:gd name="connsiteY20" fmla="*/ 374072 h 1683327"/>
                <a:gd name="connsiteX21" fmla="*/ 72736 w 1517118"/>
                <a:gd name="connsiteY21" fmla="*/ 394854 h 1683327"/>
                <a:gd name="connsiteX22" fmla="*/ 93518 w 1517118"/>
                <a:gd name="connsiteY22" fmla="*/ 426027 h 1683327"/>
                <a:gd name="connsiteX23" fmla="*/ 93518 w 1517118"/>
                <a:gd name="connsiteY23" fmla="*/ 623454 h 1683327"/>
                <a:gd name="connsiteX24" fmla="*/ 103909 w 1517118"/>
                <a:gd name="connsiteY24" fmla="*/ 685800 h 1683327"/>
                <a:gd name="connsiteX25" fmla="*/ 114300 w 1517118"/>
                <a:gd name="connsiteY25" fmla="*/ 852054 h 1683327"/>
                <a:gd name="connsiteX26" fmla="*/ 218209 w 1517118"/>
                <a:gd name="connsiteY26" fmla="*/ 862445 h 1683327"/>
                <a:gd name="connsiteX27" fmla="*/ 259772 w 1517118"/>
                <a:gd name="connsiteY27" fmla="*/ 924790 h 1683327"/>
                <a:gd name="connsiteX28" fmla="*/ 270163 w 1517118"/>
                <a:gd name="connsiteY28" fmla="*/ 955963 h 1683327"/>
                <a:gd name="connsiteX29" fmla="*/ 301336 w 1517118"/>
                <a:gd name="connsiteY29" fmla="*/ 1018309 h 1683327"/>
                <a:gd name="connsiteX30" fmla="*/ 332509 w 1517118"/>
                <a:gd name="connsiteY30" fmla="*/ 1132609 h 1683327"/>
                <a:gd name="connsiteX31" fmla="*/ 415636 w 1517118"/>
                <a:gd name="connsiteY31" fmla="*/ 1174172 h 1683327"/>
                <a:gd name="connsiteX32" fmla="*/ 529936 w 1517118"/>
                <a:gd name="connsiteY32" fmla="*/ 1163781 h 1683327"/>
                <a:gd name="connsiteX33" fmla="*/ 561109 w 1517118"/>
                <a:gd name="connsiteY33" fmla="*/ 1143000 h 1683327"/>
                <a:gd name="connsiteX34" fmla="*/ 644236 w 1517118"/>
                <a:gd name="connsiteY34" fmla="*/ 1132609 h 1683327"/>
                <a:gd name="connsiteX35" fmla="*/ 696191 w 1517118"/>
                <a:gd name="connsiteY35" fmla="*/ 1153390 h 1683327"/>
                <a:gd name="connsiteX36" fmla="*/ 716972 w 1517118"/>
                <a:gd name="connsiteY36" fmla="*/ 1215736 h 1683327"/>
                <a:gd name="connsiteX37" fmla="*/ 748145 w 1517118"/>
                <a:gd name="connsiteY37" fmla="*/ 1278081 h 1683327"/>
                <a:gd name="connsiteX38" fmla="*/ 737754 w 1517118"/>
                <a:gd name="connsiteY38" fmla="*/ 1371600 h 1683327"/>
                <a:gd name="connsiteX39" fmla="*/ 706582 w 1517118"/>
                <a:gd name="connsiteY39" fmla="*/ 1350818 h 1683327"/>
                <a:gd name="connsiteX40" fmla="*/ 675409 w 1517118"/>
                <a:gd name="connsiteY40" fmla="*/ 1340427 h 1683327"/>
                <a:gd name="connsiteX41" fmla="*/ 592282 w 1517118"/>
                <a:gd name="connsiteY41" fmla="*/ 1319645 h 1683327"/>
                <a:gd name="connsiteX42" fmla="*/ 477982 w 1517118"/>
                <a:gd name="connsiteY42" fmla="*/ 1350818 h 1683327"/>
                <a:gd name="connsiteX43" fmla="*/ 488372 w 1517118"/>
                <a:gd name="connsiteY43" fmla="*/ 1433945 h 1683327"/>
                <a:gd name="connsiteX44" fmla="*/ 509154 w 1517118"/>
                <a:gd name="connsiteY44" fmla="*/ 1496290 h 1683327"/>
                <a:gd name="connsiteX45" fmla="*/ 550718 w 1517118"/>
                <a:gd name="connsiteY45" fmla="*/ 1569027 h 1683327"/>
                <a:gd name="connsiteX46" fmla="*/ 592282 w 1517118"/>
                <a:gd name="connsiteY46" fmla="*/ 1589809 h 1683327"/>
                <a:gd name="connsiteX47" fmla="*/ 623454 w 1517118"/>
                <a:gd name="connsiteY47" fmla="*/ 1600200 h 1683327"/>
                <a:gd name="connsiteX48" fmla="*/ 685800 w 1517118"/>
                <a:gd name="connsiteY48" fmla="*/ 1610590 h 1683327"/>
                <a:gd name="connsiteX49" fmla="*/ 716972 w 1517118"/>
                <a:gd name="connsiteY49" fmla="*/ 1631372 h 1683327"/>
                <a:gd name="connsiteX50" fmla="*/ 748145 w 1517118"/>
                <a:gd name="connsiteY50" fmla="*/ 1641763 h 1683327"/>
                <a:gd name="connsiteX51" fmla="*/ 800100 w 1517118"/>
                <a:gd name="connsiteY51" fmla="*/ 1683327 h 1683327"/>
                <a:gd name="connsiteX52" fmla="*/ 852054 w 1517118"/>
                <a:gd name="connsiteY52" fmla="*/ 1672936 h 1683327"/>
                <a:gd name="connsiteX53" fmla="*/ 893618 w 1517118"/>
                <a:gd name="connsiteY53" fmla="*/ 1569027 h 1683327"/>
                <a:gd name="connsiteX54" fmla="*/ 924791 w 1517118"/>
                <a:gd name="connsiteY54" fmla="*/ 1537854 h 1683327"/>
                <a:gd name="connsiteX55" fmla="*/ 935182 w 1517118"/>
                <a:gd name="connsiteY55" fmla="*/ 1506681 h 1683327"/>
                <a:gd name="connsiteX56" fmla="*/ 945572 w 1517118"/>
                <a:gd name="connsiteY56" fmla="*/ 1465118 h 1683327"/>
                <a:gd name="connsiteX57" fmla="*/ 976745 w 1517118"/>
                <a:gd name="connsiteY57" fmla="*/ 1444336 h 1683327"/>
                <a:gd name="connsiteX58" fmla="*/ 1028700 w 1517118"/>
                <a:gd name="connsiteY58" fmla="*/ 1381990 h 1683327"/>
                <a:gd name="connsiteX59" fmla="*/ 1111827 w 1517118"/>
                <a:gd name="connsiteY59" fmla="*/ 1361209 h 1683327"/>
                <a:gd name="connsiteX60" fmla="*/ 1205345 w 1517118"/>
                <a:gd name="connsiteY60" fmla="*/ 1319645 h 1683327"/>
                <a:gd name="connsiteX61" fmla="*/ 1267691 w 1517118"/>
                <a:gd name="connsiteY61" fmla="*/ 1298863 h 1683327"/>
                <a:gd name="connsiteX62" fmla="*/ 1298863 w 1517118"/>
                <a:gd name="connsiteY62" fmla="*/ 1267690 h 1683327"/>
                <a:gd name="connsiteX63" fmla="*/ 1309254 w 1517118"/>
                <a:gd name="connsiteY63" fmla="*/ 1226127 h 1683327"/>
                <a:gd name="connsiteX64" fmla="*/ 1371600 w 1517118"/>
                <a:gd name="connsiteY64" fmla="*/ 1205345 h 1683327"/>
                <a:gd name="connsiteX65" fmla="*/ 1392382 w 1517118"/>
                <a:gd name="connsiteY65" fmla="*/ 1174172 h 1683327"/>
                <a:gd name="connsiteX66" fmla="*/ 1413163 w 1517118"/>
                <a:gd name="connsiteY66" fmla="*/ 1111827 h 1683327"/>
                <a:gd name="connsiteX67" fmla="*/ 1485900 w 1517118"/>
                <a:gd name="connsiteY67" fmla="*/ 1091045 h 1683327"/>
                <a:gd name="connsiteX68" fmla="*/ 1517072 w 1517118"/>
                <a:gd name="connsiteY68" fmla="*/ 1018309 h 1683327"/>
                <a:gd name="connsiteX69" fmla="*/ 1496291 w 1517118"/>
                <a:gd name="connsiteY69" fmla="*/ 955963 h 1683327"/>
                <a:gd name="connsiteX70" fmla="*/ 1465118 w 1517118"/>
                <a:gd name="connsiteY70" fmla="*/ 945572 h 1683327"/>
                <a:gd name="connsiteX71" fmla="*/ 1433945 w 1517118"/>
                <a:gd name="connsiteY71" fmla="*/ 883227 h 1683327"/>
                <a:gd name="connsiteX72" fmla="*/ 1413163 w 1517118"/>
                <a:gd name="connsiteY72" fmla="*/ 852054 h 1683327"/>
                <a:gd name="connsiteX73" fmla="*/ 1392382 w 1517118"/>
                <a:gd name="connsiteY73" fmla="*/ 810490 h 1683327"/>
                <a:gd name="connsiteX74" fmla="*/ 1371600 w 1517118"/>
                <a:gd name="connsiteY74" fmla="*/ 758536 h 1683327"/>
                <a:gd name="connsiteX75" fmla="*/ 1298863 w 1517118"/>
                <a:gd name="connsiteY75" fmla="*/ 727363 h 1683327"/>
                <a:gd name="connsiteX76" fmla="*/ 1319645 w 1517118"/>
                <a:gd name="connsiteY76" fmla="*/ 685800 h 1683327"/>
                <a:gd name="connsiteX77" fmla="*/ 1278082 w 1517118"/>
                <a:gd name="connsiteY77" fmla="*/ 644236 h 1683327"/>
                <a:gd name="connsiteX78" fmla="*/ 1257300 w 1517118"/>
                <a:gd name="connsiteY78" fmla="*/ 613063 h 16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17118" h="1683327">
                  <a:moveTo>
                    <a:pt x="1257300" y="613063"/>
                  </a:moveTo>
                  <a:cubicBezTo>
                    <a:pt x="1238250" y="606136"/>
                    <a:pt x="1193258" y="613390"/>
                    <a:pt x="1163782" y="602672"/>
                  </a:cubicBezTo>
                  <a:cubicBezTo>
                    <a:pt x="1152046" y="598404"/>
                    <a:pt x="1150995" y="581094"/>
                    <a:pt x="1143000" y="571500"/>
                  </a:cubicBezTo>
                  <a:cubicBezTo>
                    <a:pt x="1090344" y="508313"/>
                    <a:pt x="1129499" y="575670"/>
                    <a:pt x="1091045" y="498763"/>
                  </a:cubicBezTo>
                  <a:cubicBezTo>
                    <a:pt x="1165274" y="449278"/>
                    <a:pt x="1147333" y="481431"/>
                    <a:pt x="1163782" y="415636"/>
                  </a:cubicBezTo>
                  <a:cubicBezTo>
                    <a:pt x="1160318" y="339436"/>
                    <a:pt x="1162134" y="262812"/>
                    <a:pt x="1153391" y="187036"/>
                  </a:cubicBezTo>
                  <a:cubicBezTo>
                    <a:pt x="1151615" y="171648"/>
                    <a:pt x="1143562" y="156425"/>
                    <a:pt x="1132609" y="145472"/>
                  </a:cubicBezTo>
                  <a:cubicBezTo>
                    <a:pt x="1121261" y="134124"/>
                    <a:pt x="1067598" y="95894"/>
                    <a:pt x="1039091" y="93518"/>
                  </a:cubicBezTo>
                  <a:cubicBezTo>
                    <a:pt x="966524" y="87471"/>
                    <a:pt x="893618" y="86591"/>
                    <a:pt x="820882" y="83127"/>
                  </a:cubicBezTo>
                  <a:cubicBezTo>
                    <a:pt x="737755" y="90054"/>
                    <a:pt x="654184" y="92885"/>
                    <a:pt x="571500" y="103909"/>
                  </a:cubicBezTo>
                  <a:cubicBezTo>
                    <a:pt x="549786" y="106804"/>
                    <a:pt x="509154" y="124690"/>
                    <a:pt x="509154" y="124690"/>
                  </a:cubicBezTo>
                  <a:cubicBezTo>
                    <a:pt x="474518" y="121227"/>
                    <a:pt x="437958" y="126196"/>
                    <a:pt x="405245" y="114300"/>
                  </a:cubicBezTo>
                  <a:cubicBezTo>
                    <a:pt x="394951" y="110557"/>
                    <a:pt x="400930" y="92241"/>
                    <a:pt x="394854" y="83127"/>
                  </a:cubicBezTo>
                  <a:cubicBezTo>
                    <a:pt x="372087" y="48975"/>
                    <a:pt x="361262" y="55132"/>
                    <a:pt x="332509" y="31172"/>
                  </a:cubicBezTo>
                  <a:cubicBezTo>
                    <a:pt x="321220" y="21765"/>
                    <a:pt x="311727" y="10391"/>
                    <a:pt x="301336" y="0"/>
                  </a:cubicBezTo>
                  <a:cubicBezTo>
                    <a:pt x="256360" y="4997"/>
                    <a:pt x="201355" y="8374"/>
                    <a:pt x="155863" y="20781"/>
                  </a:cubicBezTo>
                  <a:cubicBezTo>
                    <a:pt x="134729" y="26545"/>
                    <a:pt x="114300" y="34636"/>
                    <a:pt x="93518" y="41563"/>
                  </a:cubicBezTo>
                  <a:cubicBezTo>
                    <a:pt x="83127" y="45027"/>
                    <a:pt x="71459" y="45878"/>
                    <a:pt x="62345" y="51954"/>
                  </a:cubicBezTo>
                  <a:cubicBezTo>
                    <a:pt x="22059" y="78811"/>
                    <a:pt x="43020" y="68787"/>
                    <a:pt x="0" y="83127"/>
                  </a:cubicBezTo>
                  <a:cubicBezTo>
                    <a:pt x="3464" y="155863"/>
                    <a:pt x="4584" y="228749"/>
                    <a:pt x="10391" y="301336"/>
                  </a:cubicBezTo>
                  <a:cubicBezTo>
                    <a:pt x="10414" y="301627"/>
                    <a:pt x="26255" y="369155"/>
                    <a:pt x="31172" y="374072"/>
                  </a:cubicBezTo>
                  <a:cubicBezTo>
                    <a:pt x="42125" y="385025"/>
                    <a:pt x="58881" y="387927"/>
                    <a:pt x="72736" y="394854"/>
                  </a:cubicBezTo>
                  <a:cubicBezTo>
                    <a:pt x="79663" y="405245"/>
                    <a:pt x="87933" y="414857"/>
                    <a:pt x="93518" y="426027"/>
                  </a:cubicBezTo>
                  <a:cubicBezTo>
                    <a:pt x="123021" y="485032"/>
                    <a:pt x="96720" y="572215"/>
                    <a:pt x="93518" y="623454"/>
                  </a:cubicBezTo>
                  <a:cubicBezTo>
                    <a:pt x="96982" y="644236"/>
                    <a:pt x="102002" y="664818"/>
                    <a:pt x="103909" y="685800"/>
                  </a:cubicBezTo>
                  <a:cubicBezTo>
                    <a:pt x="108936" y="741098"/>
                    <a:pt x="84135" y="805436"/>
                    <a:pt x="114300" y="852054"/>
                  </a:cubicBezTo>
                  <a:cubicBezTo>
                    <a:pt x="133210" y="881279"/>
                    <a:pt x="183573" y="858981"/>
                    <a:pt x="218209" y="862445"/>
                  </a:cubicBezTo>
                  <a:cubicBezTo>
                    <a:pt x="232063" y="883227"/>
                    <a:pt x="251874" y="901095"/>
                    <a:pt x="259772" y="924790"/>
                  </a:cubicBezTo>
                  <a:cubicBezTo>
                    <a:pt x="263236" y="935181"/>
                    <a:pt x="265265" y="946166"/>
                    <a:pt x="270163" y="955963"/>
                  </a:cubicBezTo>
                  <a:cubicBezTo>
                    <a:pt x="295560" y="1006758"/>
                    <a:pt x="288277" y="966072"/>
                    <a:pt x="301336" y="1018309"/>
                  </a:cubicBezTo>
                  <a:cubicBezTo>
                    <a:pt x="305549" y="1035160"/>
                    <a:pt x="319134" y="1123693"/>
                    <a:pt x="332509" y="1132609"/>
                  </a:cubicBezTo>
                  <a:cubicBezTo>
                    <a:pt x="379202" y="1163736"/>
                    <a:pt x="352087" y="1148752"/>
                    <a:pt x="415636" y="1174172"/>
                  </a:cubicBezTo>
                  <a:cubicBezTo>
                    <a:pt x="453736" y="1170708"/>
                    <a:pt x="492528" y="1171797"/>
                    <a:pt x="529936" y="1163781"/>
                  </a:cubicBezTo>
                  <a:cubicBezTo>
                    <a:pt x="542147" y="1161164"/>
                    <a:pt x="549061" y="1146286"/>
                    <a:pt x="561109" y="1143000"/>
                  </a:cubicBezTo>
                  <a:cubicBezTo>
                    <a:pt x="588050" y="1135653"/>
                    <a:pt x="616527" y="1136073"/>
                    <a:pt x="644236" y="1132609"/>
                  </a:cubicBezTo>
                  <a:cubicBezTo>
                    <a:pt x="661554" y="1139536"/>
                    <a:pt x="683908" y="1139353"/>
                    <a:pt x="696191" y="1153390"/>
                  </a:cubicBezTo>
                  <a:cubicBezTo>
                    <a:pt x="710616" y="1169876"/>
                    <a:pt x="704821" y="1197509"/>
                    <a:pt x="716972" y="1215736"/>
                  </a:cubicBezTo>
                  <a:cubicBezTo>
                    <a:pt x="743829" y="1256022"/>
                    <a:pt x="733805" y="1235061"/>
                    <a:pt x="748145" y="1278081"/>
                  </a:cubicBezTo>
                  <a:cubicBezTo>
                    <a:pt x="744681" y="1309254"/>
                    <a:pt x="753315" y="1344368"/>
                    <a:pt x="737754" y="1371600"/>
                  </a:cubicBezTo>
                  <a:cubicBezTo>
                    <a:pt x="731558" y="1382443"/>
                    <a:pt x="717752" y="1356403"/>
                    <a:pt x="706582" y="1350818"/>
                  </a:cubicBezTo>
                  <a:cubicBezTo>
                    <a:pt x="696785" y="1345920"/>
                    <a:pt x="685976" y="1343309"/>
                    <a:pt x="675409" y="1340427"/>
                  </a:cubicBezTo>
                  <a:cubicBezTo>
                    <a:pt x="647854" y="1332912"/>
                    <a:pt x="592282" y="1319645"/>
                    <a:pt x="592282" y="1319645"/>
                  </a:cubicBezTo>
                  <a:cubicBezTo>
                    <a:pt x="498528" y="1343083"/>
                    <a:pt x="536250" y="1331395"/>
                    <a:pt x="477982" y="1350818"/>
                  </a:cubicBezTo>
                  <a:cubicBezTo>
                    <a:pt x="461058" y="1401588"/>
                    <a:pt x="464603" y="1368581"/>
                    <a:pt x="488372" y="1433945"/>
                  </a:cubicBezTo>
                  <a:cubicBezTo>
                    <a:pt x="495858" y="1454532"/>
                    <a:pt x="502227" y="1475508"/>
                    <a:pt x="509154" y="1496290"/>
                  </a:cubicBezTo>
                  <a:cubicBezTo>
                    <a:pt x="519717" y="1527978"/>
                    <a:pt x="521361" y="1543864"/>
                    <a:pt x="550718" y="1569027"/>
                  </a:cubicBezTo>
                  <a:cubicBezTo>
                    <a:pt x="562479" y="1579108"/>
                    <a:pt x="578044" y="1583707"/>
                    <a:pt x="592282" y="1589809"/>
                  </a:cubicBezTo>
                  <a:cubicBezTo>
                    <a:pt x="602349" y="1594124"/>
                    <a:pt x="612762" y="1597824"/>
                    <a:pt x="623454" y="1600200"/>
                  </a:cubicBezTo>
                  <a:cubicBezTo>
                    <a:pt x="644021" y="1604770"/>
                    <a:pt x="665018" y="1607127"/>
                    <a:pt x="685800" y="1610590"/>
                  </a:cubicBezTo>
                  <a:cubicBezTo>
                    <a:pt x="696191" y="1617517"/>
                    <a:pt x="705802" y="1625787"/>
                    <a:pt x="716972" y="1631372"/>
                  </a:cubicBezTo>
                  <a:cubicBezTo>
                    <a:pt x="726769" y="1636270"/>
                    <a:pt x="739592" y="1634921"/>
                    <a:pt x="748145" y="1641763"/>
                  </a:cubicBezTo>
                  <a:cubicBezTo>
                    <a:pt x="815289" y="1695478"/>
                    <a:pt x="721746" y="1657209"/>
                    <a:pt x="800100" y="1683327"/>
                  </a:cubicBezTo>
                  <a:cubicBezTo>
                    <a:pt x="817418" y="1679863"/>
                    <a:pt x="837683" y="1683201"/>
                    <a:pt x="852054" y="1672936"/>
                  </a:cubicBezTo>
                  <a:cubicBezTo>
                    <a:pt x="866491" y="1662624"/>
                    <a:pt x="890765" y="1574163"/>
                    <a:pt x="893618" y="1569027"/>
                  </a:cubicBezTo>
                  <a:cubicBezTo>
                    <a:pt x="900755" y="1556181"/>
                    <a:pt x="914400" y="1548245"/>
                    <a:pt x="924791" y="1537854"/>
                  </a:cubicBezTo>
                  <a:cubicBezTo>
                    <a:pt x="928255" y="1527463"/>
                    <a:pt x="932173" y="1517213"/>
                    <a:pt x="935182" y="1506681"/>
                  </a:cubicBezTo>
                  <a:cubicBezTo>
                    <a:pt x="939105" y="1492950"/>
                    <a:pt x="937651" y="1477000"/>
                    <a:pt x="945572" y="1465118"/>
                  </a:cubicBezTo>
                  <a:cubicBezTo>
                    <a:pt x="952499" y="1454727"/>
                    <a:pt x="966354" y="1451263"/>
                    <a:pt x="976745" y="1444336"/>
                  </a:cubicBezTo>
                  <a:cubicBezTo>
                    <a:pt x="992991" y="1411844"/>
                    <a:pt x="992798" y="1395045"/>
                    <a:pt x="1028700" y="1381990"/>
                  </a:cubicBezTo>
                  <a:cubicBezTo>
                    <a:pt x="1055542" y="1372229"/>
                    <a:pt x="1111827" y="1361209"/>
                    <a:pt x="1111827" y="1361209"/>
                  </a:cubicBezTo>
                  <a:cubicBezTo>
                    <a:pt x="1149200" y="1305150"/>
                    <a:pt x="1114352" y="1340644"/>
                    <a:pt x="1205345" y="1319645"/>
                  </a:cubicBezTo>
                  <a:cubicBezTo>
                    <a:pt x="1226690" y="1314719"/>
                    <a:pt x="1267691" y="1298863"/>
                    <a:pt x="1267691" y="1298863"/>
                  </a:cubicBezTo>
                  <a:cubicBezTo>
                    <a:pt x="1278082" y="1288472"/>
                    <a:pt x="1291572" y="1280449"/>
                    <a:pt x="1298863" y="1267690"/>
                  </a:cubicBezTo>
                  <a:cubicBezTo>
                    <a:pt x="1305948" y="1255291"/>
                    <a:pt x="1298411" y="1235421"/>
                    <a:pt x="1309254" y="1226127"/>
                  </a:cubicBezTo>
                  <a:cubicBezTo>
                    <a:pt x="1325887" y="1211871"/>
                    <a:pt x="1371600" y="1205345"/>
                    <a:pt x="1371600" y="1205345"/>
                  </a:cubicBezTo>
                  <a:cubicBezTo>
                    <a:pt x="1378527" y="1194954"/>
                    <a:pt x="1387310" y="1185584"/>
                    <a:pt x="1392382" y="1174172"/>
                  </a:cubicBezTo>
                  <a:cubicBezTo>
                    <a:pt x="1401279" y="1154154"/>
                    <a:pt x="1392381" y="1118754"/>
                    <a:pt x="1413163" y="1111827"/>
                  </a:cubicBezTo>
                  <a:cubicBezTo>
                    <a:pt x="1457884" y="1096920"/>
                    <a:pt x="1433710" y="1104093"/>
                    <a:pt x="1485900" y="1091045"/>
                  </a:cubicBezTo>
                  <a:cubicBezTo>
                    <a:pt x="1487993" y="1086860"/>
                    <a:pt x="1518462" y="1030820"/>
                    <a:pt x="1517072" y="1018309"/>
                  </a:cubicBezTo>
                  <a:cubicBezTo>
                    <a:pt x="1514653" y="996537"/>
                    <a:pt x="1517073" y="962890"/>
                    <a:pt x="1496291" y="955963"/>
                  </a:cubicBezTo>
                  <a:lnTo>
                    <a:pt x="1465118" y="945572"/>
                  </a:lnTo>
                  <a:cubicBezTo>
                    <a:pt x="1405564" y="856243"/>
                    <a:pt x="1476963" y="969262"/>
                    <a:pt x="1433945" y="883227"/>
                  </a:cubicBezTo>
                  <a:cubicBezTo>
                    <a:pt x="1428360" y="872057"/>
                    <a:pt x="1419359" y="862897"/>
                    <a:pt x="1413163" y="852054"/>
                  </a:cubicBezTo>
                  <a:cubicBezTo>
                    <a:pt x="1405478" y="838605"/>
                    <a:pt x="1398673" y="824645"/>
                    <a:pt x="1392382" y="810490"/>
                  </a:cubicBezTo>
                  <a:cubicBezTo>
                    <a:pt x="1384807" y="793445"/>
                    <a:pt x="1382441" y="773714"/>
                    <a:pt x="1371600" y="758536"/>
                  </a:cubicBezTo>
                  <a:cubicBezTo>
                    <a:pt x="1356000" y="736696"/>
                    <a:pt x="1321146" y="732934"/>
                    <a:pt x="1298863" y="727363"/>
                  </a:cubicBezTo>
                  <a:cubicBezTo>
                    <a:pt x="1305790" y="713509"/>
                    <a:pt x="1317454" y="701134"/>
                    <a:pt x="1319645" y="685800"/>
                  </a:cubicBezTo>
                  <a:cubicBezTo>
                    <a:pt x="1324263" y="653473"/>
                    <a:pt x="1301173" y="648854"/>
                    <a:pt x="1278082" y="644236"/>
                  </a:cubicBezTo>
                  <a:cubicBezTo>
                    <a:pt x="1271289" y="642877"/>
                    <a:pt x="1276350" y="619990"/>
                    <a:pt x="1257300" y="613063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852555" y="1298864"/>
              <a:ext cx="1662545" cy="2026227"/>
            </a:xfrm>
            <a:custGeom>
              <a:avLst/>
              <a:gdLst>
                <a:gd name="connsiteX0" fmla="*/ 1246909 w 1662545"/>
                <a:gd name="connsiteY0" fmla="*/ 0 h 2026227"/>
                <a:gd name="connsiteX1" fmla="*/ 1298863 w 1662545"/>
                <a:gd name="connsiteY1" fmla="*/ 31172 h 2026227"/>
                <a:gd name="connsiteX2" fmla="*/ 1330036 w 1662545"/>
                <a:gd name="connsiteY2" fmla="*/ 41563 h 2026227"/>
                <a:gd name="connsiteX3" fmla="*/ 1340427 w 1662545"/>
                <a:gd name="connsiteY3" fmla="*/ 83127 h 2026227"/>
                <a:gd name="connsiteX4" fmla="*/ 1350818 w 1662545"/>
                <a:gd name="connsiteY4" fmla="*/ 114300 h 2026227"/>
                <a:gd name="connsiteX5" fmla="*/ 1163781 w 1662545"/>
                <a:gd name="connsiteY5" fmla="*/ 124691 h 2026227"/>
                <a:gd name="connsiteX6" fmla="*/ 1153390 w 1662545"/>
                <a:gd name="connsiteY6" fmla="*/ 197427 h 2026227"/>
                <a:gd name="connsiteX7" fmla="*/ 1215736 w 1662545"/>
                <a:gd name="connsiteY7" fmla="*/ 228600 h 2026227"/>
                <a:gd name="connsiteX8" fmla="*/ 1246909 w 1662545"/>
                <a:gd name="connsiteY8" fmla="*/ 249381 h 2026227"/>
                <a:gd name="connsiteX9" fmla="*/ 1257300 w 1662545"/>
                <a:gd name="connsiteY9" fmla="*/ 290945 h 2026227"/>
                <a:gd name="connsiteX10" fmla="*/ 1267690 w 1662545"/>
                <a:gd name="connsiteY10" fmla="*/ 322118 h 2026227"/>
                <a:gd name="connsiteX11" fmla="*/ 1236518 w 1662545"/>
                <a:gd name="connsiteY11" fmla="*/ 332509 h 2026227"/>
                <a:gd name="connsiteX12" fmla="*/ 1184563 w 1662545"/>
                <a:gd name="connsiteY12" fmla="*/ 353291 h 2026227"/>
                <a:gd name="connsiteX13" fmla="*/ 1236518 w 1662545"/>
                <a:gd name="connsiteY13" fmla="*/ 446809 h 2026227"/>
                <a:gd name="connsiteX14" fmla="*/ 1278081 w 1662545"/>
                <a:gd name="connsiteY14" fmla="*/ 436418 h 2026227"/>
                <a:gd name="connsiteX15" fmla="*/ 1350818 w 1662545"/>
                <a:gd name="connsiteY15" fmla="*/ 467591 h 2026227"/>
                <a:gd name="connsiteX16" fmla="*/ 1361209 w 1662545"/>
                <a:gd name="connsiteY16" fmla="*/ 498763 h 2026227"/>
                <a:gd name="connsiteX17" fmla="*/ 1350818 w 1662545"/>
                <a:gd name="connsiteY17" fmla="*/ 561109 h 2026227"/>
                <a:gd name="connsiteX18" fmla="*/ 1330036 w 1662545"/>
                <a:gd name="connsiteY18" fmla="*/ 602672 h 2026227"/>
                <a:gd name="connsiteX19" fmla="*/ 1319645 w 1662545"/>
                <a:gd name="connsiteY19" fmla="*/ 540327 h 2026227"/>
                <a:gd name="connsiteX20" fmla="*/ 1246909 w 1662545"/>
                <a:gd name="connsiteY20" fmla="*/ 540327 h 2026227"/>
                <a:gd name="connsiteX21" fmla="*/ 1163781 w 1662545"/>
                <a:gd name="connsiteY21" fmla="*/ 550718 h 2026227"/>
                <a:gd name="connsiteX22" fmla="*/ 1298863 w 1662545"/>
                <a:gd name="connsiteY22" fmla="*/ 623454 h 2026227"/>
                <a:gd name="connsiteX23" fmla="*/ 1288472 w 1662545"/>
                <a:gd name="connsiteY23" fmla="*/ 685800 h 2026227"/>
                <a:gd name="connsiteX24" fmla="*/ 1257300 w 1662545"/>
                <a:gd name="connsiteY24" fmla="*/ 696191 h 2026227"/>
                <a:gd name="connsiteX25" fmla="*/ 1226127 w 1662545"/>
                <a:gd name="connsiteY25" fmla="*/ 716972 h 2026227"/>
                <a:gd name="connsiteX26" fmla="*/ 1236518 w 1662545"/>
                <a:gd name="connsiteY26" fmla="*/ 768927 h 2026227"/>
                <a:gd name="connsiteX27" fmla="*/ 1309254 w 1662545"/>
                <a:gd name="connsiteY27" fmla="*/ 768927 h 2026227"/>
                <a:gd name="connsiteX28" fmla="*/ 1361209 w 1662545"/>
                <a:gd name="connsiteY28" fmla="*/ 685800 h 2026227"/>
                <a:gd name="connsiteX29" fmla="*/ 1444336 w 1662545"/>
                <a:gd name="connsiteY29" fmla="*/ 696191 h 2026227"/>
                <a:gd name="connsiteX30" fmla="*/ 1465118 w 1662545"/>
                <a:gd name="connsiteY30" fmla="*/ 737754 h 2026227"/>
                <a:gd name="connsiteX31" fmla="*/ 1485900 w 1662545"/>
                <a:gd name="connsiteY31" fmla="*/ 768927 h 2026227"/>
                <a:gd name="connsiteX32" fmla="*/ 1454727 w 1662545"/>
                <a:gd name="connsiteY32" fmla="*/ 779318 h 2026227"/>
                <a:gd name="connsiteX33" fmla="*/ 1371600 w 1662545"/>
                <a:gd name="connsiteY33" fmla="*/ 789709 h 2026227"/>
                <a:gd name="connsiteX34" fmla="*/ 1361209 w 1662545"/>
                <a:gd name="connsiteY34" fmla="*/ 820881 h 2026227"/>
                <a:gd name="connsiteX35" fmla="*/ 1402772 w 1662545"/>
                <a:gd name="connsiteY35" fmla="*/ 883227 h 2026227"/>
                <a:gd name="connsiteX36" fmla="*/ 1433945 w 1662545"/>
                <a:gd name="connsiteY36" fmla="*/ 904009 h 2026227"/>
                <a:gd name="connsiteX37" fmla="*/ 1496290 w 1662545"/>
                <a:gd name="connsiteY37" fmla="*/ 955963 h 2026227"/>
                <a:gd name="connsiteX38" fmla="*/ 1506681 w 1662545"/>
                <a:gd name="connsiteY38" fmla="*/ 987136 h 2026227"/>
                <a:gd name="connsiteX39" fmla="*/ 1527463 w 1662545"/>
                <a:gd name="connsiteY39" fmla="*/ 1018309 h 2026227"/>
                <a:gd name="connsiteX40" fmla="*/ 1537854 w 1662545"/>
                <a:gd name="connsiteY40" fmla="*/ 1059872 h 2026227"/>
                <a:gd name="connsiteX41" fmla="*/ 1558636 w 1662545"/>
                <a:gd name="connsiteY41" fmla="*/ 1122218 h 2026227"/>
                <a:gd name="connsiteX42" fmla="*/ 1569027 w 1662545"/>
                <a:gd name="connsiteY42" fmla="*/ 1153391 h 2026227"/>
                <a:gd name="connsiteX43" fmla="*/ 1600200 w 1662545"/>
                <a:gd name="connsiteY43" fmla="*/ 1174172 h 2026227"/>
                <a:gd name="connsiteX44" fmla="*/ 1641763 w 1662545"/>
                <a:gd name="connsiteY44" fmla="*/ 1267691 h 2026227"/>
                <a:gd name="connsiteX45" fmla="*/ 1652154 w 1662545"/>
                <a:gd name="connsiteY45" fmla="*/ 1298863 h 2026227"/>
                <a:gd name="connsiteX46" fmla="*/ 1662545 w 1662545"/>
                <a:gd name="connsiteY46" fmla="*/ 1330036 h 2026227"/>
                <a:gd name="connsiteX47" fmla="*/ 1652154 w 1662545"/>
                <a:gd name="connsiteY47" fmla="*/ 1631372 h 2026227"/>
                <a:gd name="connsiteX48" fmla="*/ 1620981 w 1662545"/>
                <a:gd name="connsiteY48" fmla="*/ 1693718 h 2026227"/>
                <a:gd name="connsiteX49" fmla="*/ 1589809 w 1662545"/>
                <a:gd name="connsiteY49" fmla="*/ 1714500 h 2026227"/>
                <a:gd name="connsiteX50" fmla="*/ 1569027 w 1662545"/>
                <a:gd name="connsiteY50" fmla="*/ 1745672 h 2026227"/>
                <a:gd name="connsiteX51" fmla="*/ 1537854 w 1662545"/>
                <a:gd name="connsiteY51" fmla="*/ 1808018 h 2026227"/>
                <a:gd name="connsiteX52" fmla="*/ 1475509 w 1662545"/>
                <a:gd name="connsiteY52" fmla="*/ 1828800 h 2026227"/>
                <a:gd name="connsiteX53" fmla="*/ 1402772 w 1662545"/>
                <a:gd name="connsiteY53" fmla="*/ 1870363 h 2026227"/>
                <a:gd name="connsiteX54" fmla="*/ 1371600 w 1662545"/>
                <a:gd name="connsiteY54" fmla="*/ 1891145 h 2026227"/>
                <a:gd name="connsiteX55" fmla="*/ 1350818 w 1662545"/>
                <a:gd name="connsiteY55" fmla="*/ 1922318 h 2026227"/>
                <a:gd name="connsiteX56" fmla="*/ 1288472 w 1662545"/>
                <a:gd name="connsiteY56" fmla="*/ 1943100 h 2026227"/>
                <a:gd name="connsiteX57" fmla="*/ 1143000 w 1662545"/>
                <a:gd name="connsiteY57" fmla="*/ 1963881 h 2026227"/>
                <a:gd name="connsiteX58" fmla="*/ 1018309 w 1662545"/>
                <a:gd name="connsiteY58" fmla="*/ 1963881 h 2026227"/>
                <a:gd name="connsiteX59" fmla="*/ 862445 w 1662545"/>
                <a:gd name="connsiteY59" fmla="*/ 1974272 h 2026227"/>
                <a:gd name="connsiteX60" fmla="*/ 800100 w 1662545"/>
                <a:gd name="connsiteY60" fmla="*/ 1995054 h 2026227"/>
                <a:gd name="connsiteX61" fmla="*/ 748145 w 1662545"/>
                <a:gd name="connsiteY61" fmla="*/ 2015836 h 2026227"/>
                <a:gd name="connsiteX62" fmla="*/ 654627 w 1662545"/>
                <a:gd name="connsiteY62" fmla="*/ 2026227 h 2026227"/>
                <a:gd name="connsiteX63" fmla="*/ 561109 w 1662545"/>
                <a:gd name="connsiteY63" fmla="*/ 1995054 h 2026227"/>
                <a:gd name="connsiteX64" fmla="*/ 529936 w 1662545"/>
                <a:gd name="connsiteY64" fmla="*/ 1984663 h 2026227"/>
                <a:gd name="connsiteX65" fmla="*/ 394854 w 1662545"/>
                <a:gd name="connsiteY65" fmla="*/ 1963881 h 2026227"/>
                <a:gd name="connsiteX66" fmla="*/ 363681 w 1662545"/>
                <a:gd name="connsiteY66" fmla="*/ 1953491 h 2026227"/>
                <a:gd name="connsiteX67" fmla="*/ 322118 w 1662545"/>
                <a:gd name="connsiteY67" fmla="*/ 1901536 h 2026227"/>
                <a:gd name="connsiteX68" fmla="*/ 259772 w 1662545"/>
                <a:gd name="connsiteY68" fmla="*/ 1859972 h 2026227"/>
                <a:gd name="connsiteX69" fmla="*/ 238990 w 1662545"/>
                <a:gd name="connsiteY69" fmla="*/ 1818409 h 2026227"/>
                <a:gd name="connsiteX70" fmla="*/ 207818 w 1662545"/>
                <a:gd name="connsiteY70" fmla="*/ 1797627 h 2026227"/>
                <a:gd name="connsiteX71" fmla="*/ 176645 w 1662545"/>
                <a:gd name="connsiteY71" fmla="*/ 1631372 h 2026227"/>
                <a:gd name="connsiteX72" fmla="*/ 166254 w 1662545"/>
                <a:gd name="connsiteY72" fmla="*/ 1579418 h 2026227"/>
                <a:gd name="connsiteX73" fmla="*/ 135081 w 1662545"/>
                <a:gd name="connsiteY73" fmla="*/ 1465118 h 2026227"/>
                <a:gd name="connsiteX74" fmla="*/ 103909 w 1662545"/>
                <a:gd name="connsiteY74" fmla="*/ 1444336 h 2026227"/>
                <a:gd name="connsiteX75" fmla="*/ 31172 w 1662545"/>
                <a:gd name="connsiteY75" fmla="*/ 1392381 h 2026227"/>
                <a:gd name="connsiteX76" fmla="*/ 0 w 1662545"/>
                <a:gd name="connsiteY76" fmla="*/ 1381991 h 2026227"/>
                <a:gd name="connsiteX77" fmla="*/ 31172 w 1662545"/>
                <a:gd name="connsiteY77" fmla="*/ 1309254 h 2026227"/>
                <a:gd name="connsiteX78" fmla="*/ 41563 w 1662545"/>
                <a:gd name="connsiteY78" fmla="*/ 1278081 h 2026227"/>
                <a:gd name="connsiteX79" fmla="*/ 72736 w 1662545"/>
                <a:gd name="connsiteY79" fmla="*/ 1215736 h 2026227"/>
                <a:gd name="connsiteX80" fmla="*/ 83127 w 1662545"/>
                <a:gd name="connsiteY80" fmla="*/ 1184563 h 2026227"/>
                <a:gd name="connsiteX81" fmla="*/ 103909 w 1662545"/>
                <a:gd name="connsiteY81" fmla="*/ 1143000 h 2026227"/>
                <a:gd name="connsiteX82" fmla="*/ 135081 w 1662545"/>
                <a:gd name="connsiteY82" fmla="*/ 1018309 h 2026227"/>
                <a:gd name="connsiteX83" fmla="*/ 197427 w 1662545"/>
                <a:gd name="connsiteY83" fmla="*/ 997527 h 2026227"/>
                <a:gd name="connsiteX84" fmla="*/ 207818 w 1662545"/>
                <a:gd name="connsiteY84" fmla="*/ 966354 h 2026227"/>
                <a:gd name="connsiteX85" fmla="*/ 228600 w 1662545"/>
                <a:gd name="connsiteY85" fmla="*/ 924791 h 2026227"/>
                <a:gd name="connsiteX86" fmla="*/ 218209 w 1662545"/>
                <a:gd name="connsiteY86" fmla="*/ 789709 h 2026227"/>
                <a:gd name="connsiteX87" fmla="*/ 187036 w 1662545"/>
                <a:gd name="connsiteY87" fmla="*/ 685800 h 2026227"/>
                <a:gd name="connsiteX88" fmla="*/ 176645 w 1662545"/>
                <a:gd name="connsiteY88" fmla="*/ 654627 h 2026227"/>
                <a:gd name="connsiteX89" fmla="*/ 218209 w 1662545"/>
                <a:gd name="connsiteY89" fmla="*/ 519545 h 2026227"/>
                <a:gd name="connsiteX90" fmla="*/ 280554 w 1662545"/>
                <a:gd name="connsiteY90" fmla="*/ 529936 h 2026227"/>
                <a:gd name="connsiteX91" fmla="*/ 290945 w 1662545"/>
                <a:gd name="connsiteY91" fmla="*/ 592281 h 2026227"/>
                <a:gd name="connsiteX92" fmla="*/ 301336 w 1662545"/>
                <a:gd name="connsiteY92" fmla="*/ 675409 h 2026227"/>
                <a:gd name="connsiteX93" fmla="*/ 332509 w 1662545"/>
                <a:gd name="connsiteY93" fmla="*/ 696191 h 2026227"/>
                <a:gd name="connsiteX94" fmla="*/ 394854 w 1662545"/>
                <a:gd name="connsiteY94" fmla="*/ 716972 h 2026227"/>
                <a:gd name="connsiteX95" fmla="*/ 436418 w 1662545"/>
                <a:gd name="connsiteY95" fmla="*/ 800100 h 2026227"/>
                <a:gd name="connsiteX96" fmla="*/ 446809 w 1662545"/>
                <a:gd name="connsiteY96" fmla="*/ 831272 h 2026227"/>
                <a:gd name="connsiteX97" fmla="*/ 477981 w 1662545"/>
                <a:gd name="connsiteY97" fmla="*/ 841663 h 2026227"/>
                <a:gd name="connsiteX98" fmla="*/ 498763 w 1662545"/>
                <a:gd name="connsiteY98" fmla="*/ 872836 h 2026227"/>
                <a:gd name="connsiteX99" fmla="*/ 488372 w 1662545"/>
                <a:gd name="connsiteY99" fmla="*/ 945572 h 2026227"/>
                <a:gd name="connsiteX100" fmla="*/ 519545 w 1662545"/>
                <a:gd name="connsiteY100" fmla="*/ 935181 h 2026227"/>
                <a:gd name="connsiteX101" fmla="*/ 592281 w 1662545"/>
                <a:gd name="connsiteY101" fmla="*/ 924791 h 2026227"/>
                <a:gd name="connsiteX102" fmla="*/ 602672 w 1662545"/>
                <a:gd name="connsiteY102" fmla="*/ 872836 h 2026227"/>
                <a:gd name="connsiteX103" fmla="*/ 716972 w 1662545"/>
                <a:gd name="connsiteY103" fmla="*/ 841663 h 2026227"/>
                <a:gd name="connsiteX104" fmla="*/ 737754 w 1662545"/>
                <a:gd name="connsiteY104" fmla="*/ 800100 h 2026227"/>
                <a:gd name="connsiteX105" fmla="*/ 789709 w 1662545"/>
                <a:gd name="connsiteY105" fmla="*/ 716972 h 2026227"/>
                <a:gd name="connsiteX106" fmla="*/ 810490 w 1662545"/>
                <a:gd name="connsiteY106" fmla="*/ 654627 h 2026227"/>
                <a:gd name="connsiteX107" fmla="*/ 644236 w 1662545"/>
                <a:gd name="connsiteY107" fmla="*/ 665018 h 2026227"/>
                <a:gd name="connsiteX108" fmla="*/ 571500 w 1662545"/>
                <a:gd name="connsiteY108" fmla="*/ 665018 h 2026227"/>
                <a:gd name="connsiteX109" fmla="*/ 561109 w 1662545"/>
                <a:gd name="connsiteY109" fmla="*/ 633845 h 2026227"/>
                <a:gd name="connsiteX110" fmla="*/ 613063 w 1662545"/>
                <a:gd name="connsiteY110" fmla="*/ 592281 h 2026227"/>
                <a:gd name="connsiteX111" fmla="*/ 654627 w 1662545"/>
                <a:gd name="connsiteY111" fmla="*/ 529936 h 2026227"/>
                <a:gd name="connsiteX112" fmla="*/ 602672 w 1662545"/>
                <a:gd name="connsiteY112" fmla="*/ 488372 h 2026227"/>
                <a:gd name="connsiteX113" fmla="*/ 540327 w 1662545"/>
                <a:gd name="connsiteY113" fmla="*/ 467591 h 2026227"/>
                <a:gd name="connsiteX114" fmla="*/ 529936 w 1662545"/>
                <a:gd name="connsiteY114" fmla="*/ 436418 h 2026227"/>
                <a:gd name="connsiteX115" fmla="*/ 519545 w 1662545"/>
                <a:gd name="connsiteY115" fmla="*/ 394854 h 2026227"/>
                <a:gd name="connsiteX116" fmla="*/ 436418 w 1662545"/>
                <a:gd name="connsiteY116" fmla="*/ 353291 h 2026227"/>
                <a:gd name="connsiteX117" fmla="*/ 363681 w 1662545"/>
                <a:gd name="connsiteY117" fmla="*/ 332509 h 2026227"/>
                <a:gd name="connsiteX118" fmla="*/ 374072 w 1662545"/>
                <a:gd name="connsiteY118" fmla="*/ 259772 h 2026227"/>
                <a:gd name="connsiteX119" fmla="*/ 436418 w 1662545"/>
                <a:gd name="connsiteY119" fmla="*/ 238991 h 2026227"/>
                <a:gd name="connsiteX120" fmla="*/ 509154 w 1662545"/>
                <a:gd name="connsiteY120" fmla="*/ 187036 h 2026227"/>
                <a:gd name="connsiteX121" fmla="*/ 519545 w 1662545"/>
                <a:gd name="connsiteY121" fmla="*/ 155863 h 2026227"/>
                <a:gd name="connsiteX122" fmla="*/ 488372 w 1662545"/>
                <a:gd name="connsiteY122" fmla="*/ 145472 h 2026227"/>
                <a:gd name="connsiteX123" fmla="*/ 436418 w 1662545"/>
                <a:gd name="connsiteY123" fmla="*/ 135081 h 2026227"/>
                <a:gd name="connsiteX124" fmla="*/ 426027 w 1662545"/>
                <a:gd name="connsiteY124" fmla="*/ 103909 h 2026227"/>
                <a:gd name="connsiteX125" fmla="*/ 436418 w 1662545"/>
                <a:gd name="connsiteY125" fmla="*/ 51954 h 2026227"/>
                <a:gd name="connsiteX126" fmla="*/ 436418 w 1662545"/>
                <a:gd name="connsiteY126" fmla="*/ 31172 h 202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62545" h="2026227">
                  <a:moveTo>
                    <a:pt x="1246909" y="0"/>
                  </a:moveTo>
                  <a:cubicBezTo>
                    <a:pt x="1264227" y="10391"/>
                    <a:pt x="1280799" y="22140"/>
                    <a:pt x="1298863" y="31172"/>
                  </a:cubicBezTo>
                  <a:cubicBezTo>
                    <a:pt x="1308660" y="36070"/>
                    <a:pt x="1323194" y="33010"/>
                    <a:pt x="1330036" y="41563"/>
                  </a:cubicBezTo>
                  <a:cubicBezTo>
                    <a:pt x="1338957" y="52715"/>
                    <a:pt x="1336504" y="69395"/>
                    <a:pt x="1340427" y="83127"/>
                  </a:cubicBezTo>
                  <a:cubicBezTo>
                    <a:pt x="1343436" y="93659"/>
                    <a:pt x="1347354" y="103909"/>
                    <a:pt x="1350818" y="114300"/>
                  </a:cubicBezTo>
                  <a:cubicBezTo>
                    <a:pt x="1288472" y="117764"/>
                    <a:pt x="1225010" y="112445"/>
                    <a:pt x="1163781" y="124691"/>
                  </a:cubicBezTo>
                  <a:cubicBezTo>
                    <a:pt x="1130387" y="131370"/>
                    <a:pt x="1145337" y="185347"/>
                    <a:pt x="1153390" y="197427"/>
                  </a:cubicBezTo>
                  <a:cubicBezTo>
                    <a:pt x="1168279" y="219761"/>
                    <a:pt x="1194991" y="218228"/>
                    <a:pt x="1215736" y="228600"/>
                  </a:cubicBezTo>
                  <a:cubicBezTo>
                    <a:pt x="1226906" y="234185"/>
                    <a:pt x="1236518" y="242454"/>
                    <a:pt x="1246909" y="249381"/>
                  </a:cubicBezTo>
                  <a:cubicBezTo>
                    <a:pt x="1250373" y="263236"/>
                    <a:pt x="1253377" y="277213"/>
                    <a:pt x="1257300" y="290945"/>
                  </a:cubicBezTo>
                  <a:cubicBezTo>
                    <a:pt x="1260309" y="301477"/>
                    <a:pt x="1272588" y="312321"/>
                    <a:pt x="1267690" y="322118"/>
                  </a:cubicBezTo>
                  <a:cubicBezTo>
                    <a:pt x="1262792" y="331914"/>
                    <a:pt x="1246773" y="328663"/>
                    <a:pt x="1236518" y="332509"/>
                  </a:cubicBezTo>
                  <a:cubicBezTo>
                    <a:pt x="1219053" y="339058"/>
                    <a:pt x="1201881" y="346364"/>
                    <a:pt x="1184563" y="353291"/>
                  </a:cubicBezTo>
                  <a:cubicBezTo>
                    <a:pt x="1192345" y="380529"/>
                    <a:pt x="1192502" y="440521"/>
                    <a:pt x="1236518" y="446809"/>
                  </a:cubicBezTo>
                  <a:cubicBezTo>
                    <a:pt x="1250655" y="448829"/>
                    <a:pt x="1264227" y="439882"/>
                    <a:pt x="1278081" y="436418"/>
                  </a:cubicBezTo>
                  <a:cubicBezTo>
                    <a:pt x="1303040" y="442658"/>
                    <a:pt x="1332878" y="445166"/>
                    <a:pt x="1350818" y="467591"/>
                  </a:cubicBezTo>
                  <a:cubicBezTo>
                    <a:pt x="1357660" y="476144"/>
                    <a:pt x="1357745" y="488372"/>
                    <a:pt x="1361209" y="498763"/>
                  </a:cubicBezTo>
                  <a:cubicBezTo>
                    <a:pt x="1357745" y="519545"/>
                    <a:pt x="1356872" y="540929"/>
                    <a:pt x="1350818" y="561109"/>
                  </a:cubicBezTo>
                  <a:cubicBezTo>
                    <a:pt x="1346367" y="575945"/>
                    <a:pt x="1342924" y="611264"/>
                    <a:pt x="1330036" y="602672"/>
                  </a:cubicBezTo>
                  <a:cubicBezTo>
                    <a:pt x="1312506" y="590985"/>
                    <a:pt x="1323109" y="561109"/>
                    <a:pt x="1319645" y="540327"/>
                  </a:cubicBezTo>
                  <a:cubicBezTo>
                    <a:pt x="1244902" y="565241"/>
                    <a:pt x="1338241" y="540327"/>
                    <a:pt x="1246909" y="540327"/>
                  </a:cubicBezTo>
                  <a:cubicBezTo>
                    <a:pt x="1218984" y="540327"/>
                    <a:pt x="1191490" y="547254"/>
                    <a:pt x="1163781" y="550718"/>
                  </a:cubicBezTo>
                  <a:cubicBezTo>
                    <a:pt x="1188617" y="699731"/>
                    <a:pt x="1138155" y="521184"/>
                    <a:pt x="1298863" y="623454"/>
                  </a:cubicBezTo>
                  <a:cubicBezTo>
                    <a:pt x="1316638" y="634765"/>
                    <a:pt x="1298925" y="667507"/>
                    <a:pt x="1288472" y="685800"/>
                  </a:cubicBezTo>
                  <a:cubicBezTo>
                    <a:pt x="1283038" y="695310"/>
                    <a:pt x="1267096" y="691293"/>
                    <a:pt x="1257300" y="696191"/>
                  </a:cubicBezTo>
                  <a:cubicBezTo>
                    <a:pt x="1246130" y="701776"/>
                    <a:pt x="1236518" y="710045"/>
                    <a:pt x="1226127" y="716972"/>
                  </a:cubicBezTo>
                  <a:cubicBezTo>
                    <a:pt x="1229591" y="734290"/>
                    <a:pt x="1226721" y="754232"/>
                    <a:pt x="1236518" y="768927"/>
                  </a:cubicBezTo>
                  <a:cubicBezTo>
                    <a:pt x="1251425" y="791288"/>
                    <a:pt x="1295937" y="772256"/>
                    <a:pt x="1309254" y="768927"/>
                  </a:cubicBezTo>
                  <a:cubicBezTo>
                    <a:pt x="1333985" y="694734"/>
                    <a:pt x="1311809" y="718732"/>
                    <a:pt x="1361209" y="685800"/>
                  </a:cubicBezTo>
                  <a:cubicBezTo>
                    <a:pt x="1388918" y="689264"/>
                    <a:pt x="1419359" y="683703"/>
                    <a:pt x="1444336" y="696191"/>
                  </a:cubicBezTo>
                  <a:cubicBezTo>
                    <a:pt x="1458190" y="703118"/>
                    <a:pt x="1457433" y="724305"/>
                    <a:pt x="1465118" y="737754"/>
                  </a:cubicBezTo>
                  <a:cubicBezTo>
                    <a:pt x="1471314" y="748597"/>
                    <a:pt x="1478973" y="758536"/>
                    <a:pt x="1485900" y="768927"/>
                  </a:cubicBezTo>
                  <a:cubicBezTo>
                    <a:pt x="1475509" y="772391"/>
                    <a:pt x="1465503" y="777359"/>
                    <a:pt x="1454727" y="779318"/>
                  </a:cubicBezTo>
                  <a:cubicBezTo>
                    <a:pt x="1427253" y="784313"/>
                    <a:pt x="1397118" y="778368"/>
                    <a:pt x="1371600" y="789709"/>
                  </a:cubicBezTo>
                  <a:cubicBezTo>
                    <a:pt x="1361591" y="794157"/>
                    <a:pt x="1364673" y="810490"/>
                    <a:pt x="1361209" y="820881"/>
                  </a:cubicBezTo>
                  <a:cubicBezTo>
                    <a:pt x="1375063" y="841663"/>
                    <a:pt x="1381990" y="869372"/>
                    <a:pt x="1402772" y="883227"/>
                  </a:cubicBezTo>
                  <a:cubicBezTo>
                    <a:pt x="1413163" y="890154"/>
                    <a:pt x="1425114" y="895178"/>
                    <a:pt x="1433945" y="904009"/>
                  </a:cubicBezTo>
                  <a:cubicBezTo>
                    <a:pt x="1490562" y="960625"/>
                    <a:pt x="1436753" y="936117"/>
                    <a:pt x="1496290" y="955963"/>
                  </a:cubicBezTo>
                  <a:cubicBezTo>
                    <a:pt x="1499754" y="966354"/>
                    <a:pt x="1501783" y="977339"/>
                    <a:pt x="1506681" y="987136"/>
                  </a:cubicBezTo>
                  <a:cubicBezTo>
                    <a:pt x="1512266" y="998306"/>
                    <a:pt x="1522544" y="1006830"/>
                    <a:pt x="1527463" y="1018309"/>
                  </a:cubicBezTo>
                  <a:cubicBezTo>
                    <a:pt x="1533089" y="1031435"/>
                    <a:pt x="1533750" y="1046194"/>
                    <a:pt x="1537854" y="1059872"/>
                  </a:cubicBezTo>
                  <a:cubicBezTo>
                    <a:pt x="1544149" y="1080854"/>
                    <a:pt x="1551709" y="1101436"/>
                    <a:pt x="1558636" y="1122218"/>
                  </a:cubicBezTo>
                  <a:cubicBezTo>
                    <a:pt x="1562100" y="1132609"/>
                    <a:pt x="1559913" y="1147316"/>
                    <a:pt x="1569027" y="1153391"/>
                  </a:cubicBezTo>
                  <a:lnTo>
                    <a:pt x="1600200" y="1174172"/>
                  </a:lnTo>
                  <a:cubicBezTo>
                    <a:pt x="1633132" y="1223573"/>
                    <a:pt x="1617031" y="1193497"/>
                    <a:pt x="1641763" y="1267691"/>
                  </a:cubicBezTo>
                  <a:lnTo>
                    <a:pt x="1652154" y="1298863"/>
                  </a:lnTo>
                  <a:lnTo>
                    <a:pt x="1662545" y="1330036"/>
                  </a:lnTo>
                  <a:cubicBezTo>
                    <a:pt x="1659081" y="1430481"/>
                    <a:pt x="1658423" y="1531063"/>
                    <a:pt x="1652154" y="1631372"/>
                  </a:cubicBezTo>
                  <a:cubicBezTo>
                    <a:pt x="1651027" y="1649402"/>
                    <a:pt x="1632773" y="1681926"/>
                    <a:pt x="1620981" y="1693718"/>
                  </a:cubicBezTo>
                  <a:cubicBezTo>
                    <a:pt x="1612151" y="1702549"/>
                    <a:pt x="1600200" y="1707573"/>
                    <a:pt x="1589809" y="1714500"/>
                  </a:cubicBezTo>
                  <a:cubicBezTo>
                    <a:pt x="1582882" y="1724891"/>
                    <a:pt x="1574612" y="1734502"/>
                    <a:pt x="1569027" y="1745672"/>
                  </a:cubicBezTo>
                  <a:cubicBezTo>
                    <a:pt x="1559247" y="1765231"/>
                    <a:pt x="1559512" y="1794482"/>
                    <a:pt x="1537854" y="1808018"/>
                  </a:cubicBezTo>
                  <a:cubicBezTo>
                    <a:pt x="1519278" y="1819628"/>
                    <a:pt x="1493736" y="1816649"/>
                    <a:pt x="1475509" y="1828800"/>
                  </a:cubicBezTo>
                  <a:cubicBezTo>
                    <a:pt x="1399544" y="1879441"/>
                    <a:pt x="1495077" y="1817616"/>
                    <a:pt x="1402772" y="1870363"/>
                  </a:cubicBezTo>
                  <a:cubicBezTo>
                    <a:pt x="1391929" y="1876559"/>
                    <a:pt x="1381991" y="1884218"/>
                    <a:pt x="1371600" y="1891145"/>
                  </a:cubicBezTo>
                  <a:cubicBezTo>
                    <a:pt x="1364673" y="1901536"/>
                    <a:pt x="1361408" y="1915699"/>
                    <a:pt x="1350818" y="1922318"/>
                  </a:cubicBezTo>
                  <a:cubicBezTo>
                    <a:pt x="1332242" y="1933928"/>
                    <a:pt x="1309953" y="1938804"/>
                    <a:pt x="1288472" y="1943100"/>
                  </a:cubicBezTo>
                  <a:cubicBezTo>
                    <a:pt x="1205763" y="1959642"/>
                    <a:pt x="1254071" y="1951541"/>
                    <a:pt x="1143000" y="1963881"/>
                  </a:cubicBezTo>
                  <a:cubicBezTo>
                    <a:pt x="1069919" y="1988241"/>
                    <a:pt x="1157515" y="1963881"/>
                    <a:pt x="1018309" y="1963881"/>
                  </a:cubicBezTo>
                  <a:cubicBezTo>
                    <a:pt x="966239" y="1963881"/>
                    <a:pt x="914400" y="1970808"/>
                    <a:pt x="862445" y="1974272"/>
                  </a:cubicBezTo>
                  <a:cubicBezTo>
                    <a:pt x="841663" y="1981199"/>
                    <a:pt x="820439" y="1986918"/>
                    <a:pt x="800100" y="1995054"/>
                  </a:cubicBezTo>
                  <a:cubicBezTo>
                    <a:pt x="782782" y="2001981"/>
                    <a:pt x="766383" y="2011928"/>
                    <a:pt x="748145" y="2015836"/>
                  </a:cubicBezTo>
                  <a:cubicBezTo>
                    <a:pt x="717477" y="2022408"/>
                    <a:pt x="685800" y="2022763"/>
                    <a:pt x="654627" y="2026227"/>
                  </a:cubicBezTo>
                  <a:lnTo>
                    <a:pt x="561109" y="1995054"/>
                  </a:lnTo>
                  <a:cubicBezTo>
                    <a:pt x="550718" y="1991590"/>
                    <a:pt x="540804" y="1986022"/>
                    <a:pt x="529936" y="1984663"/>
                  </a:cubicBezTo>
                  <a:cubicBezTo>
                    <a:pt x="479454" y="1978353"/>
                    <a:pt x="442461" y="1975782"/>
                    <a:pt x="394854" y="1963881"/>
                  </a:cubicBezTo>
                  <a:cubicBezTo>
                    <a:pt x="384228" y="1961225"/>
                    <a:pt x="374072" y="1956954"/>
                    <a:pt x="363681" y="1953491"/>
                  </a:cubicBezTo>
                  <a:cubicBezTo>
                    <a:pt x="346872" y="1886254"/>
                    <a:pt x="369723" y="1927984"/>
                    <a:pt x="322118" y="1901536"/>
                  </a:cubicBezTo>
                  <a:cubicBezTo>
                    <a:pt x="300284" y="1889406"/>
                    <a:pt x="259772" y="1859972"/>
                    <a:pt x="259772" y="1859972"/>
                  </a:cubicBezTo>
                  <a:cubicBezTo>
                    <a:pt x="252845" y="1846118"/>
                    <a:pt x="248906" y="1830309"/>
                    <a:pt x="238990" y="1818409"/>
                  </a:cubicBezTo>
                  <a:cubicBezTo>
                    <a:pt x="230995" y="1808815"/>
                    <a:pt x="211036" y="1809694"/>
                    <a:pt x="207818" y="1797627"/>
                  </a:cubicBezTo>
                  <a:cubicBezTo>
                    <a:pt x="149815" y="1580112"/>
                    <a:pt x="235379" y="1719473"/>
                    <a:pt x="176645" y="1631372"/>
                  </a:cubicBezTo>
                  <a:cubicBezTo>
                    <a:pt x="173181" y="1614054"/>
                    <a:pt x="169157" y="1596839"/>
                    <a:pt x="166254" y="1579418"/>
                  </a:cubicBezTo>
                  <a:cubicBezTo>
                    <a:pt x="159414" y="1538377"/>
                    <a:pt x="163185" y="1498843"/>
                    <a:pt x="135081" y="1465118"/>
                  </a:cubicBezTo>
                  <a:cubicBezTo>
                    <a:pt x="127086" y="1455524"/>
                    <a:pt x="114300" y="1451263"/>
                    <a:pt x="103909" y="1444336"/>
                  </a:cubicBezTo>
                  <a:cubicBezTo>
                    <a:pt x="86591" y="1392381"/>
                    <a:pt x="103909" y="1416626"/>
                    <a:pt x="31172" y="1392381"/>
                  </a:cubicBezTo>
                  <a:lnTo>
                    <a:pt x="0" y="1381991"/>
                  </a:lnTo>
                  <a:cubicBezTo>
                    <a:pt x="24363" y="1308894"/>
                    <a:pt x="-7343" y="1399122"/>
                    <a:pt x="31172" y="1309254"/>
                  </a:cubicBezTo>
                  <a:cubicBezTo>
                    <a:pt x="35487" y="1299187"/>
                    <a:pt x="37114" y="1288090"/>
                    <a:pt x="41563" y="1278081"/>
                  </a:cubicBezTo>
                  <a:cubicBezTo>
                    <a:pt x="51000" y="1256849"/>
                    <a:pt x="63299" y="1236968"/>
                    <a:pt x="72736" y="1215736"/>
                  </a:cubicBezTo>
                  <a:cubicBezTo>
                    <a:pt x="77185" y="1205727"/>
                    <a:pt x="78812" y="1194630"/>
                    <a:pt x="83127" y="1184563"/>
                  </a:cubicBezTo>
                  <a:cubicBezTo>
                    <a:pt x="89229" y="1170326"/>
                    <a:pt x="96982" y="1156854"/>
                    <a:pt x="103909" y="1143000"/>
                  </a:cubicBezTo>
                  <a:cubicBezTo>
                    <a:pt x="107343" y="1122396"/>
                    <a:pt x="118616" y="1034774"/>
                    <a:pt x="135081" y="1018309"/>
                  </a:cubicBezTo>
                  <a:cubicBezTo>
                    <a:pt x="150571" y="1002819"/>
                    <a:pt x="197427" y="997527"/>
                    <a:pt x="197427" y="997527"/>
                  </a:cubicBezTo>
                  <a:cubicBezTo>
                    <a:pt x="200891" y="987136"/>
                    <a:pt x="203503" y="976421"/>
                    <a:pt x="207818" y="966354"/>
                  </a:cubicBezTo>
                  <a:cubicBezTo>
                    <a:pt x="213920" y="952117"/>
                    <a:pt x="227690" y="940254"/>
                    <a:pt x="228600" y="924791"/>
                  </a:cubicBezTo>
                  <a:cubicBezTo>
                    <a:pt x="231252" y="879709"/>
                    <a:pt x="223486" y="834560"/>
                    <a:pt x="218209" y="789709"/>
                  </a:cubicBezTo>
                  <a:cubicBezTo>
                    <a:pt x="215354" y="765438"/>
                    <a:pt x="192626" y="702569"/>
                    <a:pt x="187036" y="685800"/>
                  </a:cubicBezTo>
                  <a:lnTo>
                    <a:pt x="176645" y="654627"/>
                  </a:lnTo>
                  <a:cubicBezTo>
                    <a:pt x="178319" y="636211"/>
                    <a:pt x="158419" y="526188"/>
                    <a:pt x="218209" y="519545"/>
                  </a:cubicBezTo>
                  <a:cubicBezTo>
                    <a:pt x="239148" y="517218"/>
                    <a:pt x="259772" y="526472"/>
                    <a:pt x="280554" y="529936"/>
                  </a:cubicBezTo>
                  <a:cubicBezTo>
                    <a:pt x="284018" y="550718"/>
                    <a:pt x="287965" y="571424"/>
                    <a:pt x="290945" y="592281"/>
                  </a:cubicBezTo>
                  <a:cubicBezTo>
                    <a:pt x="294894" y="619925"/>
                    <a:pt x="290965" y="649481"/>
                    <a:pt x="301336" y="675409"/>
                  </a:cubicBezTo>
                  <a:cubicBezTo>
                    <a:pt x="305974" y="687004"/>
                    <a:pt x="321097" y="691119"/>
                    <a:pt x="332509" y="696191"/>
                  </a:cubicBezTo>
                  <a:cubicBezTo>
                    <a:pt x="352527" y="705088"/>
                    <a:pt x="394854" y="716972"/>
                    <a:pt x="394854" y="716972"/>
                  </a:cubicBezTo>
                  <a:cubicBezTo>
                    <a:pt x="423552" y="760018"/>
                    <a:pt x="414629" y="741996"/>
                    <a:pt x="436418" y="800100"/>
                  </a:cubicBezTo>
                  <a:cubicBezTo>
                    <a:pt x="440264" y="810355"/>
                    <a:pt x="439064" y="823527"/>
                    <a:pt x="446809" y="831272"/>
                  </a:cubicBezTo>
                  <a:cubicBezTo>
                    <a:pt x="454554" y="839017"/>
                    <a:pt x="467590" y="838199"/>
                    <a:pt x="477981" y="841663"/>
                  </a:cubicBezTo>
                  <a:cubicBezTo>
                    <a:pt x="484908" y="852054"/>
                    <a:pt x="497520" y="860410"/>
                    <a:pt x="498763" y="872836"/>
                  </a:cubicBezTo>
                  <a:cubicBezTo>
                    <a:pt x="501200" y="897206"/>
                    <a:pt x="480627" y="922337"/>
                    <a:pt x="488372" y="945572"/>
                  </a:cubicBezTo>
                  <a:cubicBezTo>
                    <a:pt x="491836" y="955963"/>
                    <a:pt x="508805" y="937329"/>
                    <a:pt x="519545" y="935181"/>
                  </a:cubicBezTo>
                  <a:cubicBezTo>
                    <a:pt x="543561" y="930378"/>
                    <a:pt x="568036" y="928254"/>
                    <a:pt x="592281" y="924791"/>
                  </a:cubicBezTo>
                  <a:cubicBezTo>
                    <a:pt x="595745" y="907473"/>
                    <a:pt x="593910" y="888170"/>
                    <a:pt x="602672" y="872836"/>
                  </a:cubicBezTo>
                  <a:cubicBezTo>
                    <a:pt x="620808" y="841098"/>
                    <a:pt x="702558" y="843465"/>
                    <a:pt x="716972" y="841663"/>
                  </a:cubicBezTo>
                  <a:cubicBezTo>
                    <a:pt x="723899" y="827809"/>
                    <a:pt x="730069" y="813549"/>
                    <a:pt x="737754" y="800100"/>
                  </a:cubicBezTo>
                  <a:cubicBezTo>
                    <a:pt x="759952" y="761253"/>
                    <a:pt x="767938" y="764869"/>
                    <a:pt x="789709" y="716972"/>
                  </a:cubicBezTo>
                  <a:cubicBezTo>
                    <a:pt x="798774" y="697030"/>
                    <a:pt x="832353" y="653261"/>
                    <a:pt x="810490" y="654627"/>
                  </a:cubicBezTo>
                  <a:lnTo>
                    <a:pt x="644236" y="665018"/>
                  </a:lnTo>
                  <a:cubicBezTo>
                    <a:pt x="618941" y="673450"/>
                    <a:pt x="598362" y="686508"/>
                    <a:pt x="571500" y="665018"/>
                  </a:cubicBezTo>
                  <a:cubicBezTo>
                    <a:pt x="562947" y="658176"/>
                    <a:pt x="564573" y="644236"/>
                    <a:pt x="561109" y="633845"/>
                  </a:cubicBezTo>
                  <a:cubicBezTo>
                    <a:pt x="587789" y="553806"/>
                    <a:pt x="545524" y="651377"/>
                    <a:pt x="613063" y="592281"/>
                  </a:cubicBezTo>
                  <a:cubicBezTo>
                    <a:pt x="631860" y="575834"/>
                    <a:pt x="654627" y="529936"/>
                    <a:pt x="654627" y="529936"/>
                  </a:cubicBezTo>
                  <a:cubicBezTo>
                    <a:pt x="638979" y="482991"/>
                    <a:pt x="655828" y="504319"/>
                    <a:pt x="602672" y="488372"/>
                  </a:cubicBezTo>
                  <a:cubicBezTo>
                    <a:pt x="581690" y="482078"/>
                    <a:pt x="540327" y="467591"/>
                    <a:pt x="540327" y="467591"/>
                  </a:cubicBezTo>
                  <a:cubicBezTo>
                    <a:pt x="536863" y="457200"/>
                    <a:pt x="532945" y="446950"/>
                    <a:pt x="529936" y="436418"/>
                  </a:cubicBezTo>
                  <a:cubicBezTo>
                    <a:pt x="526013" y="422686"/>
                    <a:pt x="526630" y="407253"/>
                    <a:pt x="519545" y="394854"/>
                  </a:cubicBezTo>
                  <a:cubicBezTo>
                    <a:pt x="495873" y="353429"/>
                    <a:pt x="478758" y="363876"/>
                    <a:pt x="436418" y="353291"/>
                  </a:cubicBezTo>
                  <a:cubicBezTo>
                    <a:pt x="411955" y="347175"/>
                    <a:pt x="387927" y="339436"/>
                    <a:pt x="363681" y="332509"/>
                  </a:cubicBezTo>
                  <a:cubicBezTo>
                    <a:pt x="367145" y="308263"/>
                    <a:pt x="359035" y="279105"/>
                    <a:pt x="374072" y="259772"/>
                  </a:cubicBezTo>
                  <a:cubicBezTo>
                    <a:pt x="387521" y="242480"/>
                    <a:pt x="416825" y="248788"/>
                    <a:pt x="436418" y="238991"/>
                  </a:cubicBezTo>
                  <a:cubicBezTo>
                    <a:pt x="491125" y="211637"/>
                    <a:pt x="467028" y="229162"/>
                    <a:pt x="509154" y="187036"/>
                  </a:cubicBezTo>
                  <a:cubicBezTo>
                    <a:pt x="512618" y="176645"/>
                    <a:pt x="524443" y="165660"/>
                    <a:pt x="519545" y="155863"/>
                  </a:cubicBezTo>
                  <a:cubicBezTo>
                    <a:pt x="514647" y="146066"/>
                    <a:pt x="498998" y="148129"/>
                    <a:pt x="488372" y="145472"/>
                  </a:cubicBezTo>
                  <a:cubicBezTo>
                    <a:pt x="471238" y="141189"/>
                    <a:pt x="453736" y="138545"/>
                    <a:pt x="436418" y="135081"/>
                  </a:cubicBezTo>
                  <a:cubicBezTo>
                    <a:pt x="432954" y="124690"/>
                    <a:pt x="426027" y="114862"/>
                    <a:pt x="426027" y="103909"/>
                  </a:cubicBezTo>
                  <a:cubicBezTo>
                    <a:pt x="426027" y="86248"/>
                    <a:pt x="433920" y="69438"/>
                    <a:pt x="436418" y="51954"/>
                  </a:cubicBezTo>
                  <a:cubicBezTo>
                    <a:pt x="437398" y="45096"/>
                    <a:pt x="436418" y="38099"/>
                    <a:pt x="436418" y="311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22901" y="1953491"/>
              <a:ext cx="980032" cy="2296391"/>
            </a:xfrm>
            <a:custGeom>
              <a:avLst/>
              <a:gdLst>
                <a:gd name="connsiteX0" fmla="*/ 968944 w 980032"/>
                <a:gd name="connsiteY0" fmla="*/ 270164 h 2296391"/>
                <a:gd name="connsiteX1" fmla="*/ 916990 w 980032"/>
                <a:gd name="connsiteY1" fmla="*/ 228600 h 2296391"/>
                <a:gd name="connsiteX2" fmla="*/ 968944 w 980032"/>
                <a:gd name="connsiteY2" fmla="*/ 103909 h 2296391"/>
                <a:gd name="connsiteX3" fmla="*/ 979335 w 980032"/>
                <a:gd name="connsiteY3" fmla="*/ 72736 h 2296391"/>
                <a:gd name="connsiteX4" fmla="*/ 906599 w 980032"/>
                <a:gd name="connsiteY4" fmla="*/ 0 h 2296391"/>
                <a:gd name="connsiteX5" fmla="*/ 875426 w 980032"/>
                <a:gd name="connsiteY5" fmla="*/ 62345 h 2296391"/>
                <a:gd name="connsiteX6" fmla="*/ 833863 w 980032"/>
                <a:gd name="connsiteY6" fmla="*/ 51954 h 2296391"/>
                <a:gd name="connsiteX7" fmla="*/ 761126 w 980032"/>
                <a:gd name="connsiteY7" fmla="*/ 31173 h 2296391"/>
                <a:gd name="connsiteX8" fmla="*/ 729954 w 980032"/>
                <a:gd name="connsiteY8" fmla="*/ 41564 h 2296391"/>
                <a:gd name="connsiteX9" fmla="*/ 657217 w 980032"/>
                <a:gd name="connsiteY9" fmla="*/ 62345 h 2296391"/>
                <a:gd name="connsiteX10" fmla="*/ 626044 w 980032"/>
                <a:gd name="connsiteY10" fmla="*/ 83127 h 2296391"/>
                <a:gd name="connsiteX11" fmla="*/ 615654 w 980032"/>
                <a:gd name="connsiteY11" fmla="*/ 114300 h 2296391"/>
                <a:gd name="connsiteX12" fmla="*/ 605263 w 980032"/>
                <a:gd name="connsiteY12" fmla="*/ 155864 h 2296391"/>
                <a:gd name="connsiteX13" fmla="*/ 563699 w 980032"/>
                <a:gd name="connsiteY13" fmla="*/ 187036 h 2296391"/>
                <a:gd name="connsiteX14" fmla="*/ 501354 w 980032"/>
                <a:gd name="connsiteY14" fmla="*/ 228600 h 2296391"/>
                <a:gd name="connsiteX15" fmla="*/ 490963 w 980032"/>
                <a:gd name="connsiteY15" fmla="*/ 270164 h 2296391"/>
                <a:gd name="connsiteX16" fmla="*/ 480572 w 980032"/>
                <a:gd name="connsiteY16" fmla="*/ 301336 h 2296391"/>
                <a:gd name="connsiteX17" fmla="*/ 428617 w 980032"/>
                <a:gd name="connsiteY17" fmla="*/ 290945 h 2296391"/>
                <a:gd name="connsiteX18" fmla="*/ 418226 w 980032"/>
                <a:gd name="connsiteY18" fmla="*/ 259773 h 2296391"/>
                <a:gd name="connsiteX19" fmla="*/ 355881 w 980032"/>
                <a:gd name="connsiteY19" fmla="*/ 238991 h 2296391"/>
                <a:gd name="connsiteX20" fmla="*/ 293535 w 980032"/>
                <a:gd name="connsiteY20" fmla="*/ 249382 h 2296391"/>
                <a:gd name="connsiteX21" fmla="*/ 262363 w 980032"/>
                <a:gd name="connsiteY21" fmla="*/ 270164 h 2296391"/>
                <a:gd name="connsiteX22" fmla="*/ 220799 w 980032"/>
                <a:gd name="connsiteY22" fmla="*/ 280554 h 2296391"/>
                <a:gd name="connsiteX23" fmla="*/ 148063 w 980032"/>
                <a:gd name="connsiteY23" fmla="*/ 259773 h 2296391"/>
                <a:gd name="connsiteX24" fmla="*/ 106499 w 980032"/>
                <a:gd name="connsiteY24" fmla="*/ 249382 h 2296391"/>
                <a:gd name="connsiteX25" fmla="*/ 44154 w 980032"/>
                <a:gd name="connsiteY25" fmla="*/ 228600 h 2296391"/>
                <a:gd name="connsiteX26" fmla="*/ 2590 w 980032"/>
                <a:gd name="connsiteY26" fmla="*/ 238991 h 2296391"/>
                <a:gd name="connsiteX27" fmla="*/ 12981 w 980032"/>
                <a:gd name="connsiteY27" fmla="*/ 280554 h 2296391"/>
                <a:gd name="connsiteX28" fmla="*/ 44154 w 980032"/>
                <a:gd name="connsiteY28" fmla="*/ 301336 h 2296391"/>
                <a:gd name="connsiteX29" fmla="*/ 75326 w 980032"/>
                <a:gd name="connsiteY29" fmla="*/ 332509 h 2296391"/>
                <a:gd name="connsiteX30" fmla="*/ 96108 w 980032"/>
                <a:gd name="connsiteY30" fmla="*/ 394854 h 2296391"/>
                <a:gd name="connsiteX31" fmla="*/ 106499 w 980032"/>
                <a:gd name="connsiteY31" fmla="*/ 426027 h 2296391"/>
                <a:gd name="connsiteX32" fmla="*/ 127281 w 980032"/>
                <a:gd name="connsiteY32" fmla="*/ 457200 h 2296391"/>
                <a:gd name="connsiteX33" fmla="*/ 148063 w 980032"/>
                <a:gd name="connsiteY33" fmla="*/ 519545 h 2296391"/>
                <a:gd name="connsiteX34" fmla="*/ 158454 w 980032"/>
                <a:gd name="connsiteY34" fmla="*/ 550718 h 2296391"/>
                <a:gd name="connsiteX35" fmla="*/ 168844 w 980032"/>
                <a:gd name="connsiteY35" fmla="*/ 581891 h 2296391"/>
                <a:gd name="connsiteX36" fmla="*/ 200017 w 980032"/>
                <a:gd name="connsiteY36" fmla="*/ 592282 h 2296391"/>
                <a:gd name="connsiteX37" fmla="*/ 272754 w 980032"/>
                <a:gd name="connsiteY37" fmla="*/ 571500 h 2296391"/>
                <a:gd name="connsiteX38" fmla="*/ 293535 w 980032"/>
                <a:gd name="connsiteY38" fmla="*/ 540327 h 2296391"/>
                <a:gd name="connsiteX39" fmla="*/ 324708 w 980032"/>
                <a:gd name="connsiteY39" fmla="*/ 519545 h 2296391"/>
                <a:gd name="connsiteX40" fmla="*/ 355881 w 980032"/>
                <a:gd name="connsiteY40" fmla="*/ 457200 h 2296391"/>
                <a:gd name="connsiteX41" fmla="*/ 366272 w 980032"/>
                <a:gd name="connsiteY41" fmla="*/ 426027 h 2296391"/>
                <a:gd name="connsiteX42" fmla="*/ 407835 w 980032"/>
                <a:gd name="connsiteY42" fmla="*/ 405245 h 2296391"/>
                <a:gd name="connsiteX43" fmla="*/ 470181 w 980032"/>
                <a:gd name="connsiteY43" fmla="*/ 363682 h 2296391"/>
                <a:gd name="connsiteX44" fmla="*/ 532526 w 980032"/>
                <a:gd name="connsiteY44" fmla="*/ 374073 h 2296391"/>
                <a:gd name="connsiteX45" fmla="*/ 542917 w 980032"/>
                <a:gd name="connsiteY45" fmla="*/ 457200 h 2296391"/>
                <a:gd name="connsiteX46" fmla="*/ 522135 w 980032"/>
                <a:gd name="connsiteY46" fmla="*/ 633845 h 2296391"/>
                <a:gd name="connsiteX47" fmla="*/ 511744 w 980032"/>
                <a:gd name="connsiteY47" fmla="*/ 675409 h 2296391"/>
                <a:gd name="connsiteX48" fmla="*/ 449399 w 980032"/>
                <a:gd name="connsiteY48" fmla="*/ 696191 h 2296391"/>
                <a:gd name="connsiteX49" fmla="*/ 439008 w 980032"/>
                <a:gd name="connsiteY49" fmla="*/ 727364 h 2296391"/>
                <a:gd name="connsiteX50" fmla="*/ 459790 w 980032"/>
                <a:gd name="connsiteY50" fmla="*/ 789709 h 2296391"/>
                <a:gd name="connsiteX51" fmla="*/ 501354 w 980032"/>
                <a:gd name="connsiteY51" fmla="*/ 810491 h 2296391"/>
                <a:gd name="connsiteX52" fmla="*/ 563699 w 980032"/>
                <a:gd name="connsiteY52" fmla="*/ 820882 h 2296391"/>
                <a:gd name="connsiteX53" fmla="*/ 594872 w 980032"/>
                <a:gd name="connsiteY53" fmla="*/ 831273 h 2296391"/>
                <a:gd name="connsiteX54" fmla="*/ 584481 w 980032"/>
                <a:gd name="connsiteY54" fmla="*/ 893618 h 2296391"/>
                <a:gd name="connsiteX55" fmla="*/ 490963 w 980032"/>
                <a:gd name="connsiteY55" fmla="*/ 904009 h 2296391"/>
                <a:gd name="connsiteX56" fmla="*/ 387054 w 980032"/>
                <a:gd name="connsiteY56" fmla="*/ 914400 h 2296391"/>
                <a:gd name="connsiteX57" fmla="*/ 324708 w 980032"/>
                <a:gd name="connsiteY57" fmla="*/ 935182 h 2296391"/>
                <a:gd name="connsiteX58" fmla="*/ 314317 w 980032"/>
                <a:gd name="connsiteY58" fmla="*/ 966354 h 2296391"/>
                <a:gd name="connsiteX59" fmla="*/ 241581 w 980032"/>
                <a:gd name="connsiteY59" fmla="*/ 987136 h 2296391"/>
                <a:gd name="connsiteX60" fmla="*/ 210408 w 980032"/>
                <a:gd name="connsiteY60" fmla="*/ 1028700 h 2296391"/>
                <a:gd name="connsiteX61" fmla="*/ 200017 w 980032"/>
                <a:gd name="connsiteY61" fmla="*/ 1080654 h 2296391"/>
                <a:gd name="connsiteX62" fmla="*/ 189626 w 980032"/>
                <a:gd name="connsiteY62" fmla="*/ 1111827 h 2296391"/>
                <a:gd name="connsiteX63" fmla="*/ 116890 w 980032"/>
                <a:gd name="connsiteY63" fmla="*/ 1143000 h 2296391"/>
                <a:gd name="connsiteX64" fmla="*/ 85717 w 980032"/>
                <a:gd name="connsiteY64" fmla="*/ 1319645 h 2296391"/>
                <a:gd name="connsiteX65" fmla="*/ 33763 w 980032"/>
                <a:gd name="connsiteY65" fmla="*/ 1413164 h 2296391"/>
                <a:gd name="connsiteX66" fmla="*/ 33763 w 980032"/>
                <a:gd name="connsiteY66" fmla="*/ 1631373 h 2296391"/>
                <a:gd name="connsiteX67" fmla="*/ 75326 w 980032"/>
                <a:gd name="connsiteY67" fmla="*/ 1693718 h 2296391"/>
                <a:gd name="connsiteX68" fmla="*/ 96108 w 980032"/>
                <a:gd name="connsiteY68" fmla="*/ 1745673 h 2296391"/>
                <a:gd name="connsiteX69" fmla="*/ 148063 w 980032"/>
                <a:gd name="connsiteY69" fmla="*/ 1839191 h 2296391"/>
                <a:gd name="connsiteX70" fmla="*/ 179235 w 980032"/>
                <a:gd name="connsiteY70" fmla="*/ 1859973 h 2296391"/>
                <a:gd name="connsiteX71" fmla="*/ 200017 w 980032"/>
                <a:gd name="connsiteY71" fmla="*/ 1891145 h 2296391"/>
                <a:gd name="connsiteX72" fmla="*/ 210408 w 980032"/>
                <a:gd name="connsiteY72" fmla="*/ 1922318 h 2296391"/>
                <a:gd name="connsiteX73" fmla="*/ 283144 w 980032"/>
                <a:gd name="connsiteY73" fmla="*/ 1963882 h 2296391"/>
                <a:gd name="connsiteX74" fmla="*/ 376663 w 980032"/>
                <a:gd name="connsiteY74" fmla="*/ 2005445 h 2296391"/>
                <a:gd name="connsiteX75" fmla="*/ 407835 w 980032"/>
                <a:gd name="connsiteY75" fmla="*/ 2015836 h 2296391"/>
                <a:gd name="connsiteX76" fmla="*/ 490963 w 980032"/>
                <a:gd name="connsiteY76" fmla="*/ 2036618 h 2296391"/>
                <a:gd name="connsiteX77" fmla="*/ 532526 w 980032"/>
                <a:gd name="connsiteY77" fmla="*/ 2057400 h 2296391"/>
                <a:gd name="connsiteX78" fmla="*/ 605263 w 980032"/>
                <a:gd name="connsiteY78" fmla="*/ 2078182 h 2296391"/>
                <a:gd name="connsiteX79" fmla="*/ 667608 w 980032"/>
                <a:gd name="connsiteY79" fmla="*/ 2098964 h 2296391"/>
                <a:gd name="connsiteX80" fmla="*/ 698781 w 980032"/>
                <a:gd name="connsiteY80" fmla="*/ 2109354 h 2296391"/>
                <a:gd name="connsiteX81" fmla="*/ 729954 w 980032"/>
                <a:gd name="connsiteY81" fmla="*/ 2130136 h 2296391"/>
                <a:gd name="connsiteX82" fmla="*/ 740344 w 980032"/>
                <a:gd name="connsiteY82" fmla="*/ 2171700 h 2296391"/>
                <a:gd name="connsiteX83" fmla="*/ 750735 w 980032"/>
                <a:gd name="connsiteY83" fmla="*/ 2296391 h 2296391"/>
                <a:gd name="connsiteX84" fmla="*/ 781908 w 980032"/>
                <a:gd name="connsiteY84" fmla="*/ 2265218 h 2296391"/>
                <a:gd name="connsiteX85" fmla="*/ 792299 w 980032"/>
                <a:gd name="connsiteY85" fmla="*/ 2234045 h 2296391"/>
                <a:gd name="connsiteX86" fmla="*/ 823472 w 980032"/>
                <a:gd name="connsiteY86" fmla="*/ 2223654 h 2296391"/>
                <a:gd name="connsiteX87" fmla="*/ 854644 w 980032"/>
                <a:gd name="connsiteY87" fmla="*/ 2202873 h 2296391"/>
                <a:gd name="connsiteX88" fmla="*/ 979335 w 980032"/>
                <a:gd name="connsiteY88" fmla="*/ 2192482 h 229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80032" h="2296391">
                  <a:moveTo>
                    <a:pt x="968944" y="270164"/>
                  </a:moveTo>
                  <a:cubicBezTo>
                    <a:pt x="951626" y="256309"/>
                    <a:pt x="923083" y="249925"/>
                    <a:pt x="916990" y="228600"/>
                  </a:cubicBezTo>
                  <a:cubicBezTo>
                    <a:pt x="888652" y="129414"/>
                    <a:pt x="914167" y="131298"/>
                    <a:pt x="968944" y="103909"/>
                  </a:cubicBezTo>
                  <a:cubicBezTo>
                    <a:pt x="972408" y="93518"/>
                    <a:pt x="982799" y="83127"/>
                    <a:pt x="979335" y="72736"/>
                  </a:cubicBezTo>
                  <a:cubicBezTo>
                    <a:pt x="958493" y="10210"/>
                    <a:pt x="949715" y="14372"/>
                    <a:pt x="906599" y="0"/>
                  </a:cubicBezTo>
                  <a:cubicBezTo>
                    <a:pt x="902564" y="12104"/>
                    <a:pt x="890534" y="57309"/>
                    <a:pt x="875426" y="62345"/>
                  </a:cubicBezTo>
                  <a:cubicBezTo>
                    <a:pt x="861878" y="66861"/>
                    <a:pt x="847594" y="55877"/>
                    <a:pt x="833863" y="51954"/>
                  </a:cubicBezTo>
                  <a:cubicBezTo>
                    <a:pt x="729525" y="22144"/>
                    <a:pt x="891048" y="63653"/>
                    <a:pt x="761126" y="31173"/>
                  </a:cubicBezTo>
                  <a:cubicBezTo>
                    <a:pt x="750735" y="34637"/>
                    <a:pt x="740485" y="38555"/>
                    <a:pt x="729954" y="41564"/>
                  </a:cubicBezTo>
                  <a:cubicBezTo>
                    <a:pt x="714412" y="46004"/>
                    <a:pt x="673830" y="54038"/>
                    <a:pt x="657217" y="62345"/>
                  </a:cubicBezTo>
                  <a:cubicBezTo>
                    <a:pt x="646047" y="67930"/>
                    <a:pt x="636435" y="76200"/>
                    <a:pt x="626044" y="83127"/>
                  </a:cubicBezTo>
                  <a:cubicBezTo>
                    <a:pt x="622581" y="93518"/>
                    <a:pt x="618663" y="103768"/>
                    <a:pt x="615654" y="114300"/>
                  </a:cubicBezTo>
                  <a:cubicBezTo>
                    <a:pt x="611731" y="128032"/>
                    <a:pt x="613564" y="144243"/>
                    <a:pt x="605263" y="155864"/>
                  </a:cubicBezTo>
                  <a:cubicBezTo>
                    <a:pt x="595197" y="169956"/>
                    <a:pt x="576848" y="175766"/>
                    <a:pt x="563699" y="187036"/>
                  </a:cubicBezTo>
                  <a:cubicBezTo>
                    <a:pt x="514166" y="229492"/>
                    <a:pt x="554379" y="210924"/>
                    <a:pt x="501354" y="228600"/>
                  </a:cubicBezTo>
                  <a:cubicBezTo>
                    <a:pt x="497890" y="242455"/>
                    <a:pt x="494886" y="256432"/>
                    <a:pt x="490963" y="270164"/>
                  </a:cubicBezTo>
                  <a:cubicBezTo>
                    <a:pt x="487954" y="280695"/>
                    <a:pt x="490963" y="297873"/>
                    <a:pt x="480572" y="301336"/>
                  </a:cubicBezTo>
                  <a:cubicBezTo>
                    <a:pt x="463817" y="306921"/>
                    <a:pt x="445935" y="294409"/>
                    <a:pt x="428617" y="290945"/>
                  </a:cubicBezTo>
                  <a:cubicBezTo>
                    <a:pt x="425153" y="280554"/>
                    <a:pt x="427139" y="266139"/>
                    <a:pt x="418226" y="259773"/>
                  </a:cubicBezTo>
                  <a:cubicBezTo>
                    <a:pt x="400400" y="247041"/>
                    <a:pt x="355881" y="238991"/>
                    <a:pt x="355881" y="238991"/>
                  </a:cubicBezTo>
                  <a:cubicBezTo>
                    <a:pt x="335099" y="242455"/>
                    <a:pt x="313522" y="242719"/>
                    <a:pt x="293535" y="249382"/>
                  </a:cubicBezTo>
                  <a:cubicBezTo>
                    <a:pt x="281688" y="253331"/>
                    <a:pt x="273841" y="265245"/>
                    <a:pt x="262363" y="270164"/>
                  </a:cubicBezTo>
                  <a:cubicBezTo>
                    <a:pt x="249237" y="275789"/>
                    <a:pt x="234654" y="277091"/>
                    <a:pt x="220799" y="280554"/>
                  </a:cubicBezTo>
                  <a:lnTo>
                    <a:pt x="148063" y="259773"/>
                  </a:lnTo>
                  <a:cubicBezTo>
                    <a:pt x="134285" y="256015"/>
                    <a:pt x="120178" y="253486"/>
                    <a:pt x="106499" y="249382"/>
                  </a:cubicBezTo>
                  <a:cubicBezTo>
                    <a:pt x="85517" y="243087"/>
                    <a:pt x="44154" y="228600"/>
                    <a:pt x="44154" y="228600"/>
                  </a:cubicBezTo>
                  <a:cubicBezTo>
                    <a:pt x="30299" y="232064"/>
                    <a:pt x="9938" y="226745"/>
                    <a:pt x="2590" y="238991"/>
                  </a:cubicBezTo>
                  <a:cubicBezTo>
                    <a:pt x="-4757" y="251237"/>
                    <a:pt x="5059" y="268672"/>
                    <a:pt x="12981" y="280554"/>
                  </a:cubicBezTo>
                  <a:cubicBezTo>
                    <a:pt x="19908" y="290945"/>
                    <a:pt x="34560" y="293341"/>
                    <a:pt x="44154" y="301336"/>
                  </a:cubicBezTo>
                  <a:cubicBezTo>
                    <a:pt x="55443" y="310744"/>
                    <a:pt x="64935" y="322118"/>
                    <a:pt x="75326" y="332509"/>
                  </a:cubicBezTo>
                  <a:lnTo>
                    <a:pt x="96108" y="394854"/>
                  </a:lnTo>
                  <a:cubicBezTo>
                    <a:pt x="99572" y="405245"/>
                    <a:pt x="100423" y="416913"/>
                    <a:pt x="106499" y="426027"/>
                  </a:cubicBezTo>
                  <a:cubicBezTo>
                    <a:pt x="113426" y="436418"/>
                    <a:pt x="122209" y="445788"/>
                    <a:pt x="127281" y="457200"/>
                  </a:cubicBezTo>
                  <a:cubicBezTo>
                    <a:pt x="136178" y="477218"/>
                    <a:pt x="141136" y="498763"/>
                    <a:pt x="148063" y="519545"/>
                  </a:cubicBezTo>
                  <a:lnTo>
                    <a:pt x="158454" y="550718"/>
                  </a:lnTo>
                  <a:cubicBezTo>
                    <a:pt x="161917" y="561109"/>
                    <a:pt x="158453" y="578427"/>
                    <a:pt x="168844" y="581891"/>
                  </a:cubicBezTo>
                  <a:lnTo>
                    <a:pt x="200017" y="592282"/>
                  </a:lnTo>
                  <a:cubicBezTo>
                    <a:pt x="202732" y="591603"/>
                    <a:pt x="265978" y="576921"/>
                    <a:pt x="272754" y="571500"/>
                  </a:cubicBezTo>
                  <a:cubicBezTo>
                    <a:pt x="282506" y="563699"/>
                    <a:pt x="284705" y="549158"/>
                    <a:pt x="293535" y="540327"/>
                  </a:cubicBezTo>
                  <a:cubicBezTo>
                    <a:pt x="302366" y="531496"/>
                    <a:pt x="314317" y="526472"/>
                    <a:pt x="324708" y="519545"/>
                  </a:cubicBezTo>
                  <a:cubicBezTo>
                    <a:pt x="350827" y="441191"/>
                    <a:pt x="315593" y="537775"/>
                    <a:pt x="355881" y="457200"/>
                  </a:cubicBezTo>
                  <a:cubicBezTo>
                    <a:pt x="360779" y="447403"/>
                    <a:pt x="358527" y="433772"/>
                    <a:pt x="366272" y="426027"/>
                  </a:cubicBezTo>
                  <a:cubicBezTo>
                    <a:pt x="377225" y="415074"/>
                    <a:pt x="395230" y="414248"/>
                    <a:pt x="407835" y="405245"/>
                  </a:cubicBezTo>
                  <a:cubicBezTo>
                    <a:pt x="475939" y="356599"/>
                    <a:pt x="403313" y="385971"/>
                    <a:pt x="470181" y="363682"/>
                  </a:cubicBezTo>
                  <a:cubicBezTo>
                    <a:pt x="490963" y="367146"/>
                    <a:pt x="519591" y="357443"/>
                    <a:pt x="532526" y="374073"/>
                  </a:cubicBezTo>
                  <a:cubicBezTo>
                    <a:pt x="549670" y="396115"/>
                    <a:pt x="544033" y="429298"/>
                    <a:pt x="542917" y="457200"/>
                  </a:cubicBezTo>
                  <a:cubicBezTo>
                    <a:pt x="540547" y="516440"/>
                    <a:pt x="530520" y="575153"/>
                    <a:pt x="522135" y="633845"/>
                  </a:cubicBezTo>
                  <a:cubicBezTo>
                    <a:pt x="520115" y="647983"/>
                    <a:pt x="522587" y="666115"/>
                    <a:pt x="511744" y="675409"/>
                  </a:cubicBezTo>
                  <a:cubicBezTo>
                    <a:pt x="495112" y="689665"/>
                    <a:pt x="449399" y="696191"/>
                    <a:pt x="449399" y="696191"/>
                  </a:cubicBezTo>
                  <a:cubicBezTo>
                    <a:pt x="445935" y="706582"/>
                    <a:pt x="437798" y="716478"/>
                    <a:pt x="439008" y="727364"/>
                  </a:cubicBezTo>
                  <a:cubicBezTo>
                    <a:pt x="441427" y="749136"/>
                    <a:pt x="440197" y="779912"/>
                    <a:pt x="459790" y="789709"/>
                  </a:cubicBezTo>
                  <a:cubicBezTo>
                    <a:pt x="473645" y="796636"/>
                    <a:pt x="486517" y="806040"/>
                    <a:pt x="501354" y="810491"/>
                  </a:cubicBezTo>
                  <a:cubicBezTo>
                    <a:pt x="521534" y="816545"/>
                    <a:pt x="543132" y="816312"/>
                    <a:pt x="563699" y="820882"/>
                  </a:cubicBezTo>
                  <a:cubicBezTo>
                    <a:pt x="574391" y="823258"/>
                    <a:pt x="584481" y="827809"/>
                    <a:pt x="594872" y="831273"/>
                  </a:cubicBezTo>
                  <a:cubicBezTo>
                    <a:pt x="591408" y="852055"/>
                    <a:pt x="593903" y="874774"/>
                    <a:pt x="584481" y="893618"/>
                  </a:cubicBezTo>
                  <a:cubicBezTo>
                    <a:pt x="565749" y="931082"/>
                    <a:pt x="515065" y="908026"/>
                    <a:pt x="490963" y="904009"/>
                  </a:cubicBezTo>
                  <a:cubicBezTo>
                    <a:pt x="456327" y="907473"/>
                    <a:pt x="421267" y="907985"/>
                    <a:pt x="387054" y="914400"/>
                  </a:cubicBezTo>
                  <a:cubicBezTo>
                    <a:pt x="365523" y="918437"/>
                    <a:pt x="324708" y="935182"/>
                    <a:pt x="324708" y="935182"/>
                  </a:cubicBezTo>
                  <a:cubicBezTo>
                    <a:pt x="321244" y="945573"/>
                    <a:pt x="322062" y="958609"/>
                    <a:pt x="314317" y="966354"/>
                  </a:cubicBezTo>
                  <a:cubicBezTo>
                    <a:pt x="309348" y="971323"/>
                    <a:pt x="241941" y="987046"/>
                    <a:pt x="241581" y="987136"/>
                  </a:cubicBezTo>
                  <a:cubicBezTo>
                    <a:pt x="231190" y="1000991"/>
                    <a:pt x="217442" y="1012874"/>
                    <a:pt x="210408" y="1028700"/>
                  </a:cubicBezTo>
                  <a:cubicBezTo>
                    <a:pt x="203235" y="1044839"/>
                    <a:pt x="204300" y="1063520"/>
                    <a:pt x="200017" y="1080654"/>
                  </a:cubicBezTo>
                  <a:cubicBezTo>
                    <a:pt x="197360" y="1091280"/>
                    <a:pt x="197371" y="1104082"/>
                    <a:pt x="189626" y="1111827"/>
                  </a:cubicBezTo>
                  <a:cubicBezTo>
                    <a:pt x="176786" y="1124668"/>
                    <a:pt x="135520" y="1136790"/>
                    <a:pt x="116890" y="1143000"/>
                  </a:cubicBezTo>
                  <a:cubicBezTo>
                    <a:pt x="65029" y="1220792"/>
                    <a:pt x="113009" y="1137699"/>
                    <a:pt x="85717" y="1319645"/>
                  </a:cubicBezTo>
                  <a:cubicBezTo>
                    <a:pt x="76742" y="1379477"/>
                    <a:pt x="69387" y="1377539"/>
                    <a:pt x="33763" y="1413164"/>
                  </a:cubicBezTo>
                  <a:cubicBezTo>
                    <a:pt x="6890" y="1493779"/>
                    <a:pt x="4152" y="1489237"/>
                    <a:pt x="33763" y="1631373"/>
                  </a:cubicBezTo>
                  <a:cubicBezTo>
                    <a:pt x="38857" y="1655824"/>
                    <a:pt x="66050" y="1670528"/>
                    <a:pt x="75326" y="1693718"/>
                  </a:cubicBezTo>
                  <a:cubicBezTo>
                    <a:pt x="82253" y="1711036"/>
                    <a:pt x="89559" y="1728208"/>
                    <a:pt x="96108" y="1745673"/>
                  </a:cubicBezTo>
                  <a:cubicBezTo>
                    <a:pt x="108741" y="1779360"/>
                    <a:pt x="113323" y="1816030"/>
                    <a:pt x="148063" y="1839191"/>
                  </a:cubicBezTo>
                  <a:lnTo>
                    <a:pt x="179235" y="1859973"/>
                  </a:lnTo>
                  <a:cubicBezTo>
                    <a:pt x="186162" y="1870364"/>
                    <a:pt x="194432" y="1879975"/>
                    <a:pt x="200017" y="1891145"/>
                  </a:cubicBezTo>
                  <a:cubicBezTo>
                    <a:pt x="204915" y="1900942"/>
                    <a:pt x="203396" y="1913904"/>
                    <a:pt x="210408" y="1922318"/>
                  </a:cubicBezTo>
                  <a:cubicBezTo>
                    <a:pt x="246302" y="1965391"/>
                    <a:pt x="244670" y="1944645"/>
                    <a:pt x="283144" y="1963882"/>
                  </a:cubicBezTo>
                  <a:cubicBezTo>
                    <a:pt x="381939" y="2013280"/>
                    <a:pt x="215825" y="1951833"/>
                    <a:pt x="376663" y="2005445"/>
                  </a:cubicBezTo>
                  <a:cubicBezTo>
                    <a:pt x="387054" y="2008909"/>
                    <a:pt x="397209" y="2013180"/>
                    <a:pt x="407835" y="2015836"/>
                  </a:cubicBezTo>
                  <a:lnTo>
                    <a:pt x="490963" y="2036618"/>
                  </a:lnTo>
                  <a:cubicBezTo>
                    <a:pt x="504817" y="2043545"/>
                    <a:pt x="518289" y="2051298"/>
                    <a:pt x="532526" y="2057400"/>
                  </a:cubicBezTo>
                  <a:cubicBezTo>
                    <a:pt x="559686" y="2069040"/>
                    <a:pt x="575970" y="2069394"/>
                    <a:pt x="605263" y="2078182"/>
                  </a:cubicBezTo>
                  <a:cubicBezTo>
                    <a:pt x="626245" y="2084477"/>
                    <a:pt x="646826" y="2092037"/>
                    <a:pt x="667608" y="2098964"/>
                  </a:cubicBezTo>
                  <a:lnTo>
                    <a:pt x="698781" y="2109354"/>
                  </a:lnTo>
                  <a:cubicBezTo>
                    <a:pt x="709172" y="2116281"/>
                    <a:pt x="723027" y="2119745"/>
                    <a:pt x="729954" y="2130136"/>
                  </a:cubicBezTo>
                  <a:cubicBezTo>
                    <a:pt x="737876" y="2142019"/>
                    <a:pt x="738573" y="2157529"/>
                    <a:pt x="740344" y="2171700"/>
                  </a:cubicBezTo>
                  <a:cubicBezTo>
                    <a:pt x="745517" y="2213086"/>
                    <a:pt x="747271" y="2254827"/>
                    <a:pt x="750735" y="2296391"/>
                  </a:cubicBezTo>
                  <a:cubicBezTo>
                    <a:pt x="761126" y="2286000"/>
                    <a:pt x="773757" y="2277445"/>
                    <a:pt x="781908" y="2265218"/>
                  </a:cubicBezTo>
                  <a:cubicBezTo>
                    <a:pt x="787984" y="2256104"/>
                    <a:pt x="784554" y="2241790"/>
                    <a:pt x="792299" y="2234045"/>
                  </a:cubicBezTo>
                  <a:cubicBezTo>
                    <a:pt x="800044" y="2226300"/>
                    <a:pt x="813675" y="2228552"/>
                    <a:pt x="823472" y="2223654"/>
                  </a:cubicBezTo>
                  <a:cubicBezTo>
                    <a:pt x="834642" y="2218069"/>
                    <a:pt x="843474" y="2208458"/>
                    <a:pt x="854644" y="2202873"/>
                  </a:cubicBezTo>
                  <a:cubicBezTo>
                    <a:pt x="895142" y="2182624"/>
                    <a:pt x="932490" y="2192482"/>
                    <a:pt x="979335" y="21924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498" y="5468362"/>
            <a:ext cx="6371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=&gt; Restrictive and obstructive lung disease</a:t>
            </a:r>
          </a:p>
        </p:txBody>
      </p:sp>
    </p:spTree>
    <p:extLst>
      <p:ext uri="{BB962C8B-B14F-4D97-AF65-F5344CB8AC3E}">
        <p14:creationId xmlns:p14="http://schemas.microsoft.com/office/powerpoint/2010/main" val="132081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608" y="2659559"/>
            <a:ext cx="6370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Osteoarticular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85720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8409" b="8484"/>
          <a:stretch/>
        </p:blipFill>
        <p:spPr>
          <a:xfrm>
            <a:off x="0" y="0"/>
            <a:ext cx="5143500" cy="686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2100" y="415636"/>
            <a:ext cx="37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Bacteriologically healed tuberculosis of the spine without any residual myelopathy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426BD-E24D-4549-8A28-6B53C4D0FA4B}"/>
              </a:ext>
            </a:extLst>
          </p:cNvPr>
          <p:cNvSpPr txBox="1"/>
          <p:nvPr/>
        </p:nvSpPr>
        <p:spPr>
          <a:xfrm>
            <a:off x="5143500" y="5666180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35826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g0007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43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1965" y="6027003"/>
            <a:ext cx="837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/>
              <a:t>Kastert J, Uehlinger E.  In: Hein J, Kleinschmidt H, Uehlinger E, eds.</a:t>
            </a:r>
          </a:p>
          <a:p>
            <a:pPr algn="r"/>
            <a:r>
              <a:rPr lang="en-US" sz="2400" i="1"/>
              <a:t>Handbuch der Tuberkulose, 1964, Volume IV, p 460</a:t>
            </a:r>
          </a:p>
        </p:txBody>
      </p:sp>
    </p:spTree>
    <p:extLst>
      <p:ext uri="{BB962C8B-B14F-4D97-AF65-F5344CB8AC3E}">
        <p14:creationId xmlns:p14="http://schemas.microsoft.com/office/powerpoint/2010/main" val="9728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64F180-DB1E-4D98-B170-5E8F6F327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30195"/>
              </p:ext>
            </p:extLst>
          </p:nvPr>
        </p:nvGraphicFramePr>
        <p:xfrm>
          <a:off x="923827" y="216816"/>
          <a:ext cx="7098383" cy="2510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82">
                  <a:extLst>
                    <a:ext uri="{9D8B030D-6E8A-4147-A177-3AD203B41FA5}">
                      <a16:colId xmlns:a16="http://schemas.microsoft.com/office/drawing/2014/main" val="2973807562"/>
                    </a:ext>
                  </a:extLst>
                </a:gridCol>
                <a:gridCol w="5064001">
                  <a:extLst>
                    <a:ext uri="{9D8B030D-6E8A-4147-A177-3AD203B41FA5}">
                      <a16:colId xmlns:a16="http://schemas.microsoft.com/office/drawing/2014/main" val="2049402715"/>
                    </a:ext>
                  </a:extLst>
                </a:gridCol>
              </a:tblGrid>
              <a:tr h="12306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Access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1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Web site: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https://www.tbrieder.org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87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Presentations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37473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9C42ED-3210-451B-A931-F191886A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5" y="2844937"/>
            <a:ext cx="9063517" cy="36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0"/>
            <a:ext cx="9144000" cy="6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73187"/>
              </p:ext>
            </p:extLst>
          </p:nvPr>
        </p:nvGraphicFramePr>
        <p:xfrm>
          <a:off x="238991" y="0"/>
          <a:ext cx="8811492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15-year follow-up of BMRC clinical trials on tuberculosis of the spine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15-year outcome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Korea (all series)*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Hong Kong**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Radical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Débridement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Favorable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Doubtful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&lt;1%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Unfavorable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Death (spinal)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Persistent myelopathy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Persistent sinus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&lt;1%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Additional treatment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Death due to TB elsewhere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[4 cases]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[0 cases]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[0 cases]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09">
                <a:tc gridSpan="5"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* 3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</a:rPr>
                        <a:t> groups (ambulatory, 6 months bedrest, plaster-of-Paris jacket); chemotherapy 18 PH, randomly assigned to additional intensive phase streptomycin or not</a:t>
                      </a: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** Chemotherapy for all 3 SPH / 18 PH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sz="2000" b="0" i="1">
                          <a:solidFill>
                            <a:schemeClr val="tx1"/>
                          </a:solidFill>
                        </a:rPr>
                        <a:t>British Medical Research Council.  J Bone Joint Surg Br 1998;80-B:456-62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3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0011_2"/>
          <p:cNvPicPr>
            <a:picLocks noChangeAspect="1" noChangeArrowheads="1"/>
          </p:cNvPicPr>
          <p:nvPr/>
        </p:nvPicPr>
        <p:blipFill>
          <a:blip r:embed="rId3" cstate="print"/>
          <a:srcRect l="5034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5AF917-F9C1-40C0-8D77-32ACCAF73E19}"/>
              </a:ext>
            </a:extLst>
          </p:cNvPr>
          <p:cNvSpPr txBox="1"/>
          <p:nvPr/>
        </p:nvSpPr>
        <p:spPr>
          <a:xfrm>
            <a:off x="-1" y="62116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Thai / Swiss Red Cross TB </a:t>
            </a:r>
            <a:r>
              <a:rPr lang="en-US" i="1" dirty="0" err="1">
                <a:solidFill>
                  <a:schemeClr val="bg1"/>
                </a:solidFill>
              </a:rPr>
              <a:t>Programme</a:t>
            </a:r>
            <a:r>
              <a:rPr lang="en-US" i="1" dirty="0">
                <a:solidFill>
                  <a:schemeClr val="bg1"/>
                </a:solidFill>
              </a:rPr>
              <a:t> for Cambodian refugees, Khao-I-Dang Holding Centre, </a:t>
            </a:r>
            <a:r>
              <a:rPr lang="en-US" i="1" dirty="0" err="1">
                <a:solidFill>
                  <a:schemeClr val="bg1"/>
                </a:solidFill>
              </a:rPr>
              <a:t>Prachinburi</a:t>
            </a:r>
            <a:r>
              <a:rPr lang="en-US" i="1" dirty="0">
                <a:solidFill>
                  <a:schemeClr val="bg1"/>
                </a:solidFill>
              </a:rPr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110458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87929"/>
              </p:ext>
            </p:extLst>
          </p:nvPr>
        </p:nvGraphicFramePr>
        <p:xfrm>
          <a:off x="238990" y="0"/>
          <a:ext cx="8666019" cy="661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4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b="0">
                          <a:solidFill>
                            <a:schemeClr val="tx1"/>
                          </a:solidFill>
                        </a:rPr>
                        <a:t>Pulmonary tuberculosis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755">
                <a:tc gridSpan="3">
                  <a:txBody>
                    <a:bodyPr/>
                    <a:lstStyle/>
                    <a:p>
                      <a:r>
                        <a:rPr lang="en-US" sz="3600"/>
                        <a:t>Sequelae might include:</a:t>
                      </a:r>
                      <a:endParaRPr lang="en-US" sz="3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/>
                        <a:t>Obstructive pulmonary disease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Hypoxia / hypercapnia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Opportunistic superinfections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(bacteria, molds)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Asthma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305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arterial hypertension / cor pulmonale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/>
                        <a:t>Restrictive pulmonary disease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Hypoxia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89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arterial hypertension / cor pulmonale</a:t>
                      </a:r>
                      <a:endParaRPr lang="en-US" sz="2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[o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Destroyed lung syndrome]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7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5300D-8B47-43BA-BB70-CF7CF32BF5C1}"/>
              </a:ext>
            </a:extLst>
          </p:cNvPr>
          <p:cNvSpPr txBox="1"/>
          <p:nvPr/>
        </p:nvSpPr>
        <p:spPr>
          <a:xfrm>
            <a:off x="5143500" y="5657671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334509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2122" r="5455" b="8940"/>
          <a:stretch/>
        </p:blipFill>
        <p:spPr>
          <a:xfrm>
            <a:off x="0" y="-2032"/>
            <a:ext cx="4779818" cy="6860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61821-60E5-406B-A788-AA3F5313773C}"/>
              </a:ext>
            </a:extLst>
          </p:cNvPr>
          <p:cNvSpPr txBox="1"/>
          <p:nvPr/>
        </p:nvSpPr>
        <p:spPr>
          <a:xfrm>
            <a:off x="4779818" y="5657671"/>
            <a:ext cx="424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352849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18"/>
          <a:stretch/>
        </p:blipFill>
        <p:spPr>
          <a:xfrm>
            <a:off x="0" y="436418"/>
            <a:ext cx="5838825" cy="5674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236" y="6488668"/>
            <a:ext cx="443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Jung J W, et al.  PLoS ONE 2015;10:e0141230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8825" y="2795155"/>
            <a:ext cx="3144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Pulmonary impairment in</a:t>
            </a:r>
          </a:p>
          <a:p>
            <a:r>
              <a:rPr lang="en-US"/>
              <a:t>tuberculosis survivors:</a:t>
            </a:r>
          </a:p>
          <a:p>
            <a:r>
              <a:rPr lang="en-US"/>
              <a:t>the Korean National Health and</a:t>
            </a:r>
          </a:p>
          <a:p>
            <a:r>
              <a:rPr lang="en-US"/>
              <a:t>Nutrition Examination Survey</a:t>
            </a:r>
          </a:p>
          <a:p>
            <a:r>
              <a:rPr lang="en-US"/>
              <a:t>2008-2012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08" y="515649"/>
            <a:ext cx="26574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757237"/>
            <a:ext cx="6029325" cy="5343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" y="187037"/>
            <a:ext cx="853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Chronic obstructive pulmonary disease after tuberculosis in Taiwan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5091" y="6457890"/>
            <a:ext cx="434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Lee C H, et al.  PLoS ONE 2012;7:e37978</a:t>
            </a:r>
          </a:p>
        </p:txBody>
      </p:sp>
    </p:spTree>
    <p:extLst>
      <p:ext uri="{BB962C8B-B14F-4D97-AF65-F5344CB8AC3E}">
        <p14:creationId xmlns:p14="http://schemas.microsoft.com/office/powerpoint/2010/main" val="2724713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54" y="1191207"/>
            <a:ext cx="5647892" cy="5025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057" y="0"/>
            <a:ext cx="6327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/>
              <a:t>Survival probability among tuberculosis</a:t>
            </a:r>
          </a:p>
          <a:p>
            <a:pPr algn="ctr"/>
            <a:r>
              <a:rPr lang="en-US" sz="3000"/>
              <a:t>patients with destroyed lung in Korea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4657" y="6396335"/>
            <a:ext cx="649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Ryu Y J, et al.  Int J Tuberc Lung Dis 2011;15:246-50</a:t>
            </a:r>
          </a:p>
        </p:txBody>
      </p:sp>
    </p:spTree>
    <p:extLst>
      <p:ext uri="{BB962C8B-B14F-4D97-AF65-F5344CB8AC3E}">
        <p14:creationId xmlns:p14="http://schemas.microsoft.com/office/powerpoint/2010/main" val="424066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981"/>
            <a:ext cx="3228975" cy="3228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9802" y="0"/>
            <a:ext cx="6224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Examples of common complications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083" y="2088890"/>
            <a:ext cx="3614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Pulmonary aspergilloma</a:t>
            </a:r>
          </a:p>
          <a:p>
            <a:r>
              <a:rPr lang="en-US" i="1"/>
              <a:t>Smith RL, et al.  Chest 1987;92:948-9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3838" y="4200969"/>
            <a:ext cx="4340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Hemoptysis</a:t>
            </a:r>
          </a:p>
          <a:p>
            <a:r>
              <a:rPr lang="en-US" i="1"/>
              <a:t>Corey R, et al.  Am J Med Sci 1987;294:301-9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9512" y="5070334"/>
            <a:ext cx="6082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Bronchial strictures</a:t>
            </a:r>
          </a:p>
          <a:p>
            <a:r>
              <a:rPr lang="en-US" i="1"/>
              <a:t>Watanabe YR, et al.  Thorac Cardiovasc Surgeon 1988;36:27-32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97204"/>
            <a:ext cx="5099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Bronchial asthma</a:t>
            </a:r>
          </a:p>
          <a:p>
            <a:r>
              <a:rPr lang="en-US" i="1"/>
              <a:t>Rajasekaran S, et al.  Indian J Tuberc 2001;48:139-42</a:t>
            </a:r>
          </a:p>
        </p:txBody>
      </p:sp>
    </p:spTree>
    <p:extLst>
      <p:ext uri="{BB962C8B-B14F-4D97-AF65-F5344CB8AC3E}">
        <p14:creationId xmlns:p14="http://schemas.microsoft.com/office/powerpoint/2010/main" val="33226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5" y="1062352"/>
            <a:ext cx="8478982" cy="5478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7485" y="6488668"/>
            <a:ext cx="506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Miller T L, et al.  Am J Public Health 2015;105:930-1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774" y="-14866"/>
            <a:ext cx="7782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Survival probability among 4,000 tuberculosis</a:t>
            </a:r>
          </a:p>
          <a:p>
            <a:pPr algn="ctr"/>
            <a:r>
              <a:rPr lang="en-US" sz="3200"/>
              <a:t>patients during follow-up in the United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3310" y="1153391"/>
            <a:ext cx="161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Control group:</a:t>
            </a:r>
          </a:p>
          <a:p>
            <a:r>
              <a:rPr lang="en-US"/>
              <a:t>latent infection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045" y="2831992"/>
            <a:ext cx="22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After extrapulmonary</a:t>
            </a:r>
          </a:p>
          <a:p>
            <a:r>
              <a:rPr lang="en-US"/>
              <a:t>tuberculosis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7055" y="3426366"/>
            <a:ext cx="17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After pulmonary</a:t>
            </a:r>
          </a:p>
          <a:p>
            <a:pPr algn="r"/>
            <a:r>
              <a:rPr lang="en-US"/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104050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80" y="904009"/>
            <a:ext cx="7327637" cy="5450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993" y="0"/>
            <a:ext cx="7164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Acute Coronary Syndrome among 10,000</a:t>
            </a:r>
          </a:p>
          <a:p>
            <a:pPr algn="ctr"/>
            <a:r>
              <a:rPr lang="en-US" sz="2800"/>
              <a:t>tuberculosis patients during follow-up in Taiwan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1736" y="6457890"/>
            <a:ext cx="5746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i="1"/>
              <a:t>Chung W S, et al.  Int J Tuberc Lung Dis 2014;18:79-83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578151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491"/>
              </p:ext>
            </p:extLst>
          </p:nvPr>
        </p:nvGraphicFramePr>
        <p:xfrm>
          <a:off x="93518" y="794327"/>
          <a:ext cx="8925791" cy="495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5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/>
                          </a:solidFill>
                        </a:rPr>
                        <a:t>Summary key 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Bacteriological cure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 full restoration of health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78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Pre-treatment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disease presentation co-determines extent of sequelae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55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Remaining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damage is both site-specific and systemic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diagnosis and prompt initiation of adequate chemotherapy reduces fatality, and risk for and extent of sequelae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023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DBA4E-F1F2-4142-9AF1-728814E34890}"/>
              </a:ext>
            </a:extLst>
          </p:cNvPr>
          <p:cNvSpPr txBox="1"/>
          <p:nvPr/>
        </p:nvSpPr>
        <p:spPr>
          <a:xfrm>
            <a:off x="0" y="0"/>
            <a:ext cx="92502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A recent review on pulmonary tuberculosis,</a:t>
            </a:r>
          </a:p>
          <a:p>
            <a:pPr algn="ctr"/>
            <a:r>
              <a:rPr lang="en-US" sz="4000" dirty="0"/>
              <a:t>sequelae and rehabilitation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4E74B-5C25-4A49-B93E-9DC8CDC237CF}"/>
              </a:ext>
            </a:extLst>
          </p:cNvPr>
          <p:cNvSpPr txBox="1"/>
          <p:nvPr/>
        </p:nvSpPr>
        <p:spPr>
          <a:xfrm>
            <a:off x="221530" y="1787405"/>
            <a:ext cx="87009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Muñoz-</a:t>
            </a:r>
            <a:r>
              <a:rPr lang="en-US" sz="2800" dirty="0" err="1"/>
              <a:t>Torrico</a:t>
            </a:r>
            <a:r>
              <a:rPr lang="en-US" sz="2800" dirty="0"/>
              <a:t> M, Cid-Juárez S, Galicia-Amor S, </a:t>
            </a:r>
            <a:r>
              <a:rPr lang="en-US" sz="2800" dirty="0" err="1"/>
              <a:t>Troosters</a:t>
            </a:r>
            <a:r>
              <a:rPr lang="en-US" sz="2800" dirty="0"/>
              <a:t> T, </a:t>
            </a:r>
            <a:r>
              <a:rPr lang="en-US" sz="2800" dirty="0" err="1"/>
              <a:t>Spanevello</a:t>
            </a:r>
            <a:r>
              <a:rPr lang="en-US" sz="2800" dirty="0"/>
              <a:t> A.</a:t>
            </a:r>
          </a:p>
          <a:p>
            <a:endParaRPr lang="en-US" sz="2800" dirty="0"/>
          </a:p>
          <a:p>
            <a:r>
              <a:rPr lang="en-US" sz="2800" dirty="0"/>
              <a:t>Chapter 19.  Sequelae assessment and rehabilitation</a:t>
            </a:r>
          </a:p>
          <a:p>
            <a:endParaRPr lang="en-US" sz="2800" dirty="0"/>
          </a:p>
          <a:p>
            <a:r>
              <a:rPr lang="en-US" sz="2800" dirty="0"/>
              <a:t>In: </a:t>
            </a:r>
            <a:r>
              <a:rPr lang="en-US" sz="2800" dirty="0" err="1"/>
              <a:t>Migliori</a:t>
            </a:r>
            <a:r>
              <a:rPr lang="en-US" sz="2800" dirty="0"/>
              <a:t> GB, </a:t>
            </a:r>
            <a:r>
              <a:rPr lang="en-US" sz="2800" dirty="0" err="1"/>
              <a:t>Bothamley</a:t>
            </a:r>
            <a:r>
              <a:rPr lang="en-US" sz="2800" dirty="0"/>
              <a:t> G, Duarte R, Rendon A, eds</a:t>
            </a:r>
          </a:p>
          <a:p>
            <a:endParaRPr lang="en-US" sz="2800" dirty="0"/>
          </a:p>
          <a:p>
            <a:r>
              <a:rPr lang="en-US" sz="2800" dirty="0"/>
              <a:t>Tuberculosis [ERS monograph]. Sheffield: European Respiratory Society; 2018:326-42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01CA8-BCED-45D3-B1FC-7BF0B24502AB}"/>
              </a:ext>
            </a:extLst>
          </p:cNvPr>
          <p:cNvSpPr txBox="1"/>
          <p:nvPr/>
        </p:nvSpPr>
        <p:spPr>
          <a:xfrm>
            <a:off x="137179" y="6221690"/>
            <a:ext cx="878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https://books.ersjournals.com/content/tuberculosis-9781849841009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48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1553" y="4830777"/>
            <a:ext cx="380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[Note hypertrophic osteoarthropathy]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934"/>
            <a:ext cx="3896592" cy="6857066"/>
            <a:chOff x="2706831" y="934"/>
            <a:chExt cx="3896592" cy="68570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" t="6666" r="22046" b="4546"/>
            <a:stretch/>
          </p:blipFill>
          <p:spPr>
            <a:xfrm>
              <a:off x="2706831" y="934"/>
              <a:ext cx="3896592" cy="685706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H="1">
              <a:off x="5237019" y="5015443"/>
              <a:ext cx="1366404" cy="782684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119515" y="243276"/>
            <a:ext cx="4703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Pulmonary, osteoarticular (spine) and genitourinary tuberculosis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F9EF1-16FD-4C5A-A333-48FE9042E9F4}"/>
              </a:ext>
            </a:extLst>
          </p:cNvPr>
          <p:cNvSpPr txBox="1"/>
          <p:nvPr/>
        </p:nvSpPr>
        <p:spPr>
          <a:xfrm>
            <a:off x="3921553" y="5934670"/>
            <a:ext cx="509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804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g0091"/>
          <p:cNvPicPr>
            <a:picLocks noChangeAspect="1" noChangeArrowheads="1"/>
          </p:cNvPicPr>
          <p:nvPr/>
        </p:nvPicPr>
        <p:blipFill rotWithShape="1">
          <a:blip r:embed="rId3" cstate="print"/>
          <a:srcRect l="5263" t="2129" r="6171" b="12132"/>
          <a:stretch/>
        </p:blipFill>
        <p:spPr bwMode="auto">
          <a:xfrm>
            <a:off x="0" y="0"/>
            <a:ext cx="4600282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5011" y="0"/>
            <a:ext cx="3808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A 7-year history of recurring peripheral lymphatic tuberculosis (still active), leaving extensive scarring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DBDE2-987C-47F7-9ADB-EAB89DBEF6C6}"/>
              </a:ext>
            </a:extLst>
          </p:cNvPr>
          <p:cNvSpPr txBox="1"/>
          <p:nvPr/>
        </p:nvSpPr>
        <p:spPr>
          <a:xfrm>
            <a:off x="4675695" y="5657671"/>
            <a:ext cx="446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80915"/>
              </p:ext>
            </p:extLst>
          </p:nvPr>
        </p:nvGraphicFramePr>
        <p:xfrm>
          <a:off x="367862" y="1039092"/>
          <a:ext cx="8408276" cy="454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76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0">
                          <a:solidFill>
                            <a:schemeClr val="tx1"/>
                          </a:solidFill>
                        </a:rPr>
                        <a:t>Examples selected for illustration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Tuberculous</a:t>
                      </a:r>
                      <a:r>
                        <a:rPr lang="en-US" sz="3600" b="0" baseline="0">
                          <a:solidFill>
                            <a:schemeClr val="tx1"/>
                          </a:solidFill>
                        </a:rPr>
                        <a:t> meningitis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37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Disseminated,</a:t>
                      </a:r>
                      <a:r>
                        <a:rPr lang="en-US" sz="3600" b="0" baseline="0">
                          <a:solidFill>
                            <a:schemeClr val="tx1"/>
                          </a:solidFill>
                        </a:rPr>
                        <a:t> miliary-like tuberculosis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Osteoarticular</a:t>
                      </a:r>
                      <a:r>
                        <a:rPr lang="en-US" sz="3600" b="0" baseline="0">
                          <a:solidFill>
                            <a:schemeClr val="tx1"/>
                          </a:solidFill>
                        </a:rPr>
                        <a:t> tuberculosis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Pulmonary tuberculosis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921" y="2413337"/>
            <a:ext cx="807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Tuberculous meningitis</a:t>
            </a:r>
          </a:p>
        </p:txBody>
      </p:sp>
    </p:spTree>
    <p:extLst>
      <p:ext uri="{BB962C8B-B14F-4D97-AF65-F5344CB8AC3E}">
        <p14:creationId xmlns:p14="http://schemas.microsoft.com/office/powerpoint/2010/main" val="311689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g002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9151938" cy="68945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12648" y="-15731"/>
            <a:ext cx="24320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Tuberculous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meningitis with</a:t>
            </a: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N abducens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palsy,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617C1-A82E-474B-9849-BB2D7DF6B923}"/>
              </a:ext>
            </a:extLst>
          </p:cNvPr>
          <p:cNvSpPr txBox="1"/>
          <p:nvPr/>
        </p:nvSpPr>
        <p:spPr>
          <a:xfrm>
            <a:off x="688158" y="6211669"/>
            <a:ext cx="683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Thai / Swiss Red Cross TB </a:t>
            </a:r>
            <a:r>
              <a:rPr lang="en-US" i="1" dirty="0" err="1"/>
              <a:t>Programme</a:t>
            </a:r>
            <a:r>
              <a:rPr lang="en-US" i="1" dirty="0"/>
              <a:t> for Cambodian refugees, Khao-I-Dang Holding Centre, </a:t>
            </a:r>
            <a:r>
              <a:rPr lang="en-US" i="1" dirty="0" err="1"/>
              <a:t>Prachinburi</a:t>
            </a:r>
            <a:r>
              <a:rPr lang="en-US" i="1" dirty="0"/>
              <a:t>, Thailand, 1981-1984, unpublished</a:t>
            </a:r>
          </a:p>
        </p:txBody>
      </p:sp>
    </p:spTree>
    <p:extLst>
      <p:ext uri="{BB962C8B-B14F-4D97-AF65-F5344CB8AC3E}">
        <p14:creationId xmlns:p14="http://schemas.microsoft.com/office/powerpoint/2010/main" val="181589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059"/>
            <a:ext cx="9144000" cy="6384925"/>
          </a:xfrm>
          <a:prstGeom prst="rect">
            <a:avLst/>
          </a:prstGeom>
          <a:noFill/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32225" y="6400800"/>
            <a:ext cx="532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Arial" charset="0"/>
                <a:cs typeface="Arial" charset="0"/>
              </a:rPr>
              <a:t>Donald PR, et al.  N Engl J Med 2004;351:1719-20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6264" y="6488668"/>
            <a:ext cx="589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Teaching-aids At Low Cost, http://www.talcuk.org/about.htm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879" y="0"/>
            <a:ext cx="78162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/>
              <a:t>Hydrocephalus in tuberculous meningitis</a:t>
            </a:r>
          </a:p>
        </p:txBody>
      </p:sp>
    </p:spTree>
    <p:extLst>
      <p:ext uri="{BB962C8B-B14F-4D97-AF65-F5344CB8AC3E}">
        <p14:creationId xmlns:p14="http://schemas.microsoft.com/office/powerpoint/2010/main" val="26816594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" id="{6DD42A06-8CD4-4690-B587-A77D70C05CBD}" vid="{D8DC5754-F35C-4B43-AE99-0F1A3CFF5A5D}"/>
    </a:ext>
  </a:extLst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2847</TotalTime>
  <Words>984</Words>
  <Application>Microsoft Office PowerPoint</Application>
  <PresentationFormat>On-screen Show (4:3)</PresentationFormat>
  <Paragraphs>183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standard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L Rieder</dc:creator>
  <cp:lastModifiedBy>Hans Rieder</cp:lastModifiedBy>
  <cp:revision>115</cp:revision>
  <dcterms:created xsi:type="dcterms:W3CDTF">2016-05-11T09:49:44Z</dcterms:created>
  <dcterms:modified xsi:type="dcterms:W3CDTF">2019-03-28T08:06:51Z</dcterms:modified>
</cp:coreProperties>
</file>