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592" r:id="rId2"/>
    <p:sldId id="558" r:id="rId3"/>
    <p:sldId id="291" r:id="rId4"/>
    <p:sldId id="286" r:id="rId5"/>
    <p:sldId id="288" r:id="rId6"/>
    <p:sldId id="287" r:id="rId7"/>
    <p:sldId id="290" r:id="rId8"/>
    <p:sldId id="293" r:id="rId9"/>
    <p:sldId id="538" r:id="rId10"/>
    <p:sldId id="392" r:id="rId11"/>
    <p:sldId id="339" r:id="rId12"/>
    <p:sldId id="405" r:id="rId13"/>
    <p:sldId id="525" r:id="rId14"/>
    <p:sldId id="341" r:id="rId15"/>
    <p:sldId id="340" r:id="rId16"/>
    <p:sldId id="395" r:id="rId17"/>
    <p:sldId id="342" r:id="rId18"/>
    <p:sldId id="409" r:id="rId19"/>
    <p:sldId id="292" r:id="rId20"/>
    <p:sldId id="343" r:id="rId21"/>
    <p:sldId id="555" r:id="rId22"/>
    <p:sldId id="542" r:id="rId23"/>
    <p:sldId id="344" r:id="rId24"/>
    <p:sldId id="582" r:id="rId25"/>
    <p:sldId id="585" r:id="rId26"/>
    <p:sldId id="586" r:id="rId27"/>
    <p:sldId id="588" r:id="rId28"/>
    <p:sldId id="590" r:id="rId29"/>
    <p:sldId id="536" r:id="rId30"/>
    <p:sldId id="580" r:id="rId31"/>
    <p:sldId id="531" r:id="rId32"/>
    <p:sldId id="571" r:id="rId33"/>
    <p:sldId id="591" r:id="rId34"/>
    <p:sldId id="345" r:id="rId35"/>
    <p:sldId id="419" r:id="rId36"/>
    <p:sldId id="420" r:id="rId37"/>
    <p:sldId id="523" r:id="rId38"/>
    <p:sldId id="577" r:id="rId39"/>
    <p:sldId id="578" r:id="rId40"/>
    <p:sldId id="574" r:id="rId41"/>
    <p:sldId id="533" r:id="rId42"/>
    <p:sldId id="534" r:id="rId43"/>
    <p:sldId id="294" r:id="rId44"/>
    <p:sldId id="297" r:id="rId45"/>
    <p:sldId id="552" r:id="rId46"/>
    <p:sldId id="325" r:id="rId47"/>
    <p:sldId id="328" r:id="rId48"/>
    <p:sldId id="275" r:id="rId49"/>
    <p:sldId id="498" r:id="rId50"/>
    <p:sldId id="469" r:id="rId51"/>
    <p:sldId id="471" r:id="rId52"/>
    <p:sldId id="473" r:id="rId53"/>
    <p:sldId id="474" r:id="rId54"/>
    <p:sldId id="457" r:id="rId55"/>
    <p:sldId id="460" r:id="rId56"/>
    <p:sldId id="564" r:id="rId57"/>
    <p:sldId id="593" r:id="rId58"/>
    <p:sldId id="566" r:id="rId59"/>
    <p:sldId id="296" r:id="rId60"/>
    <p:sldId id="480" r:id="rId61"/>
    <p:sldId id="481" r:id="rId62"/>
    <p:sldId id="554" r:id="rId63"/>
    <p:sldId id="257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6" r:id="rId76"/>
    <p:sldId id="385" r:id="rId77"/>
    <p:sldId id="389" r:id="rId78"/>
    <p:sldId id="398" r:id="rId79"/>
    <p:sldId id="456" r:id="rId8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u="sng" kern="1200">
        <a:solidFill>
          <a:srgbClr val="FFCC00"/>
        </a:solidFill>
        <a:latin typeface="Bookman Old Style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u="sng" kern="1200">
        <a:solidFill>
          <a:srgbClr val="FFCC00"/>
        </a:solidFill>
        <a:latin typeface="Bookman Old Style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u="sng" kern="1200">
        <a:solidFill>
          <a:srgbClr val="FFCC00"/>
        </a:solidFill>
        <a:latin typeface="Bookman Old Style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u="sng" kern="1200">
        <a:solidFill>
          <a:srgbClr val="FFCC00"/>
        </a:solidFill>
        <a:latin typeface="Bookman Old Style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u="sng" kern="1200">
        <a:solidFill>
          <a:srgbClr val="FFCC00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3600" b="1" u="sng" kern="1200">
        <a:solidFill>
          <a:srgbClr val="FFCC00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3600" b="1" u="sng" kern="1200">
        <a:solidFill>
          <a:srgbClr val="FFCC00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3600" b="1" u="sng" kern="1200">
        <a:solidFill>
          <a:srgbClr val="FFCC00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3600" b="1" u="sng" kern="1200">
        <a:solidFill>
          <a:srgbClr val="FFCC00"/>
        </a:solidFill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33"/>
    <a:srgbClr val="0000FF"/>
    <a:srgbClr val="4200E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10" autoAdjust="0"/>
    <p:restoredTop sz="92174" autoAdjust="0"/>
  </p:normalViewPr>
  <p:slideViewPr>
    <p:cSldViewPr snapToGrid="0">
      <p:cViewPr varScale="1">
        <p:scale>
          <a:sx n="63" d="100"/>
          <a:sy n="63" d="100"/>
        </p:scale>
        <p:origin x="9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Rieder" userId="0c7e5228-f5f8-48f1-aae4-fd38c8b88992" providerId="ADAL" clId="{3AB8384B-7732-4FA9-A762-7E3FF923F90D}"/>
    <pc:docChg chg="undo addSld delSld modSld">
      <pc:chgData name="Hans Rieder" userId="0c7e5228-f5f8-48f1-aae4-fd38c8b88992" providerId="ADAL" clId="{3AB8384B-7732-4FA9-A762-7E3FF923F90D}" dt="2018-04-09T08:10:46.863" v="9" actId="20577"/>
      <pc:docMkLst>
        <pc:docMk/>
      </pc:docMkLst>
      <pc:sldChg chg="modSp">
        <pc:chgData name="Hans Rieder" userId="0c7e5228-f5f8-48f1-aae4-fd38c8b88992" providerId="ADAL" clId="{3AB8384B-7732-4FA9-A762-7E3FF923F90D}" dt="2018-04-02T10:50:44.510" v="6" actId="20577"/>
        <pc:sldMkLst>
          <pc:docMk/>
          <pc:sldMk cId="3833328060" sldId="558"/>
        </pc:sldMkLst>
        <pc:spChg chg="mod">
          <ac:chgData name="Hans Rieder" userId="0c7e5228-f5f8-48f1-aae4-fd38c8b88992" providerId="ADAL" clId="{3AB8384B-7732-4FA9-A762-7E3FF923F90D}" dt="2018-04-02T10:50:44.510" v="6" actId="20577"/>
          <ac:spMkLst>
            <pc:docMk/>
            <pc:sldMk cId="3833328060" sldId="558"/>
            <ac:spMk id="61442" creationId="{00000000-0000-0000-0000-000000000000}"/>
          </ac:spMkLst>
        </pc:spChg>
      </pc:sldChg>
      <pc:sldChg chg="add del">
        <pc:chgData name="Hans Rieder" userId="0c7e5228-f5f8-48f1-aae4-fd38c8b88992" providerId="ADAL" clId="{3AB8384B-7732-4FA9-A762-7E3FF923F90D}" dt="2018-04-09T08:09:25.308" v="8" actId="2696"/>
        <pc:sldMkLst>
          <pc:docMk/>
          <pc:sldMk cId="2784637507" sldId="563"/>
        </pc:sldMkLst>
      </pc:sldChg>
      <pc:sldChg chg="modSp">
        <pc:chgData name="Hans Rieder" userId="0c7e5228-f5f8-48f1-aae4-fd38c8b88992" providerId="ADAL" clId="{3AB8384B-7732-4FA9-A762-7E3FF923F90D}" dt="2018-04-09T08:10:46.863" v="9" actId="20577"/>
        <pc:sldMkLst>
          <pc:docMk/>
          <pc:sldMk cId="1913239270" sldId="582"/>
        </pc:sldMkLst>
        <pc:graphicFrameChg chg="modGraphic">
          <ac:chgData name="Hans Rieder" userId="0c7e5228-f5f8-48f1-aae4-fd38c8b88992" providerId="ADAL" clId="{3AB8384B-7732-4FA9-A762-7E3FF923F90D}" dt="2018-04-09T08:10:46.863" v="9" actId="20577"/>
          <ac:graphicFrameMkLst>
            <pc:docMk/>
            <pc:sldMk cId="1913239270" sldId="582"/>
            <ac:graphicFrameMk id="116772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fld id="{D6A8C251-1A07-4E59-B920-EB5F948EB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82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09A85-C661-49B2-8FC2-872028024EF4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6063C-A804-48A9-8DBF-3B6FD0911E39}" type="slidenum">
              <a:rPr lang="en-US"/>
              <a:pPr/>
              <a:t>48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1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5F29B-8135-4867-8DF3-6B8A9B54F26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FD107-C5E4-47B9-8DD2-8EEC4F899D65}" type="slidenum">
              <a:rPr lang="en-US"/>
              <a:pPr/>
              <a:t>63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7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7BD37-AA11-4A4E-B74B-9402C34C0F58}" type="slidenum">
              <a:rPr lang="en-US"/>
              <a:pPr/>
              <a:t>64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8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DB70A-6B64-4A70-92BD-4C8DC22701AB}" type="slidenum">
              <a:rPr lang="en-US"/>
              <a:pPr/>
              <a:t>65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CF411-913C-4FE6-B3E5-546277412F48}" type="slidenum">
              <a:rPr lang="en-US"/>
              <a:pPr/>
              <a:t>66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9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2DCE6-B712-4EC7-8671-6826137F2F96}" type="slidenum">
              <a:rPr lang="en-US"/>
              <a:pPr/>
              <a:t>67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8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C5CEF-D5F8-47AC-9EDB-2689DB26509C}" type="slidenum">
              <a:rPr lang="en-US"/>
              <a:pPr/>
              <a:t>68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5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D1830-62FC-4EF5-A733-6B13BC1C8BC9}" type="slidenum">
              <a:rPr lang="en-US"/>
              <a:pPr/>
              <a:t>69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91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02C68-0141-4A20-8A0F-20150F7C929E}" type="slidenum">
              <a:rPr lang="en-US"/>
              <a:pPr/>
              <a:t>70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51028-5CBA-498F-9224-304D14204FBB}" type="slidenum">
              <a:rPr lang="en-US"/>
              <a:pPr/>
              <a:t>12</a:t>
            </a:fld>
            <a:endParaRPr lang="en-US"/>
          </a:p>
        </p:txBody>
      </p:sp>
      <p:sp>
        <p:nvSpPr>
          <p:cNvPr id="262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7237" cy="3425825"/>
          </a:xfrm>
          <a:ln/>
        </p:spPr>
      </p:sp>
      <p:sp>
        <p:nvSpPr>
          <p:cNvPr id="26214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 lIns="88087" tIns="44042" rIns="88087" bIns="44042"/>
          <a:lstStyle/>
          <a:p>
            <a:endParaRPr lang="ko-KR" altLang="en-US">
              <a:ea typeface="굴림" pitchFamily="34" charset="-127"/>
            </a:endParaRPr>
          </a:p>
        </p:txBody>
      </p:sp>
      <p:sp>
        <p:nvSpPr>
          <p:cNvPr id="262148" name="슬라이드 번호 개체 틀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87" tIns="44042" rIns="88087" bIns="44042" anchor="b"/>
          <a:lstStyle/>
          <a:p>
            <a:pPr algn="r" defTabSz="865188" latinLnBrk="1"/>
            <a:fld id="{333D9F8E-232B-44F0-B238-82BAAEEB86EC}" type="slidenum">
              <a:rPr kumimoji="1" lang="ko-KR" altLang="ko-KR" sz="1100" b="0" u="none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pPr algn="r" defTabSz="865188" latinLnBrk="1"/>
              <a:t>12</a:t>
            </a:fld>
            <a:endParaRPr kumimoji="1" lang="ko-KR" altLang="ko-KR" sz="1100" b="0" u="none">
              <a:solidFill>
                <a:schemeClr val="tx1"/>
              </a:solidFill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526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C0AB4-A81D-4D62-A52D-080DE984801F}" type="slidenum">
              <a:rPr lang="en-US"/>
              <a:pPr/>
              <a:t>71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67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39CEB-8360-48A9-990B-06B57360745B}" type="slidenum">
              <a:rPr lang="en-US"/>
              <a:pPr/>
              <a:t>72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56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D619C-406F-422E-956F-B17045BDCCF2}" type="slidenum">
              <a:rPr lang="en-US"/>
              <a:pPr/>
              <a:t>73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8DD89-AC3A-4387-8819-2D5A20E51BD0}" type="slidenum">
              <a:rPr lang="en-US"/>
              <a:pPr/>
              <a:t>74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29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50F68-734A-4928-AE26-021AD84F27BC}" type="slidenum">
              <a:rPr lang="en-US"/>
              <a:pPr/>
              <a:t>75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50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D22F5-6777-4C3B-BFDA-111B8DFA2961}" type="slidenum">
              <a:rPr lang="en-US"/>
              <a:pPr/>
              <a:t>76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7E3B5-5752-4D6A-9415-D4147B684F3E}" type="slidenum">
              <a:rPr lang="en-US"/>
              <a:pPr/>
              <a:t>77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6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27BD4-6AC6-4484-BEEE-C8A6A29ED1CB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9D1BC-A8A6-4524-A29E-FC9A40E891A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FD797-CE12-47E3-B382-784C02A54DA6}" type="slidenum">
              <a:rPr lang="en-US"/>
              <a:pPr/>
              <a:t>39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A20C0-FE9A-47C4-9BFA-660F7CA9AD51}" type="slidenum">
              <a:rPr lang="en-US"/>
              <a:pPr/>
              <a:t>44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71B6B-BB3A-4A54-8582-08D2A7DE21BC}" type="slidenum">
              <a:rPr lang="en-US"/>
              <a:pPr/>
              <a:t>45</a:t>
            </a:fld>
            <a:endParaRPr lang="en-US"/>
          </a:p>
        </p:txBody>
      </p:sp>
      <p:sp>
        <p:nvSpPr>
          <p:cNvPr id="281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7237" cy="3425825"/>
          </a:xfrm>
          <a:ln/>
        </p:spPr>
      </p:sp>
      <p:sp>
        <p:nvSpPr>
          <p:cNvPr id="28160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 lIns="88087" tIns="44042" rIns="88087" bIns="44042"/>
          <a:lstStyle/>
          <a:p>
            <a:endParaRPr lang="ko-KR" altLang="en-US">
              <a:ea typeface="굴림" pitchFamily="34" charset="-127"/>
            </a:endParaRPr>
          </a:p>
        </p:txBody>
      </p:sp>
      <p:sp>
        <p:nvSpPr>
          <p:cNvPr id="281604" name="슬라이드 번호 개체 틀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87" tIns="44042" rIns="88087" bIns="44042" anchor="b"/>
          <a:lstStyle/>
          <a:p>
            <a:pPr algn="r" defTabSz="865188" latinLnBrk="1"/>
            <a:fld id="{2C70E8B6-7B50-43C4-9E95-2E60BB9177D6}" type="slidenum">
              <a:rPr kumimoji="1" lang="ko-KR" altLang="ko-KR" sz="1100" b="0" u="none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pPr algn="r" defTabSz="865188" latinLnBrk="1"/>
              <a:t>45</a:t>
            </a:fld>
            <a:endParaRPr kumimoji="1" lang="ko-KR" altLang="ko-KR" sz="1100" b="0" u="none">
              <a:solidFill>
                <a:schemeClr val="tx1"/>
              </a:solidFill>
              <a:latin typeface="Times New Roman" pitchFamily="18" charset="0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085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83FE4-E9D9-452D-8E46-BA09B30246FF}" type="slidenum">
              <a:rPr lang="en-US"/>
              <a:pPr/>
              <a:t>46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36388-00FA-4D4D-91BA-A235A0AD22DA}" type="slidenum">
              <a:rPr lang="en-US"/>
              <a:pPr/>
              <a:t>47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0BDDE5-3ABC-410A-8EB8-4BA2205537B3}"/>
              </a:ext>
            </a:extLst>
          </p:cNvPr>
          <p:cNvSpPr/>
          <p:nvPr/>
        </p:nvSpPr>
        <p:spPr>
          <a:xfrm>
            <a:off x="293756" y="1166842"/>
            <a:ext cx="90644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0" u="none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How you can access the material:</a:t>
            </a:r>
            <a:endParaRPr lang="en-US" sz="1600" b="0" u="none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l">
              <a:spcAft>
                <a:spcPts val="0"/>
              </a:spcAft>
            </a:pPr>
            <a:endParaRPr lang="en-US" b="0" u="none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l">
              <a:spcAft>
                <a:spcPts val="0"/>
              </a:spcAft>
            </a:pPr>
            <a:r>
              <a:rPr lang="en-US" b="0" i="1" u="none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Type into your browser’s address bar: </a:t>
            </a:r>
            <a:endParaRPr lang="en-US" sz="1600" b="0" i="1" u="none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l">
              <a:spcAft>
                <a:spcPts val="0"/>
              </a:spcAft>
            </a:pPr>
            <a:r>
              <a:rPr lang="en-US" b="0" u="none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www.tbrieder.org</a:t>
            </a:r>
            <a:endParaRPr lang="en-US" sz="1600" b="0" u="none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l">
              <a:spcAft>
                <a:spcPts val="0"/>
              </a:spcAft>
            </a:pPr>
            <a:endParaRPr lang="en-US" b="0" u="none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algn="l">
              <a:spcAft>
                <a:spcPts val="0"/>
              </a:spcAft>
            </a:pPr>
            <a:r>
              <a:rPr lang="en-US" b="0" i="1" u="none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 the navigation panel click:</a:t>
            </a:r>
          </a:p>
          <a:p>
            <a:pPr lvl="0" algn="l">
              <a:spcAft>
                <a:spcPts val="0"/>
              </a:spcAft>
            </a:pPr>
            <a:r>
              <a:rPr lang="en-US" b="0" u="none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Presentations</a:t>
            </a:r>
            <a:endParaRPr lang="en-US" sz="1600" b="0" u="none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l">
              <a:spcAft>
                <a:spcPts val="0"/>
              </a:spcAft>
            </a:pPr>
            <a:endParaRPr lang="en-US" u="none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35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29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02583"/>
              </p:ext>
            </p:extLst>
          </p:nvPr>
        </p:nvGraphicFramePr>
        <p:xfrm>
          <a:off x="0" y="0"/>
          <a:ext cx="9144000" cy="6886009"/>
        </p:xfrm>
        <a:graphic>
          <a:graphicData uri="http://schemas.openxmlformats.org/drawingml/2006/table">
            <a:tbl>
              <a:tblPr/>
              <a:tblGrid>
                <a:gridCol w="232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Procedures and Techniques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Procedural step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Technique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Specimen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Collection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Biological material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Preserve viability, reduce contamination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Processing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Decontamination, concentration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Morphology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Microscopy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Metabolism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observation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Measuring metabolism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Identification of genetic components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Immunologic response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Histology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Serologic markers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 vivo response (tuberculin)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vitro response (INF-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727325" y="2533650"/>
            <a:ext cx="34528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Laboratory methods:</a:t>
            </a:r>
          </a:p>
          <a:p>
            <a:pPr algn="l"/>
            <a:endParaRPr lang="en-US" sz="2800" b="0" u="none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Specimen collection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DSC00012"/>
          <p:cNvPicPr>
            <a:picLocks noChangeAspect="1" noChangeArrowheads="1"/>
          </p:cNvPicPr>
          <p:nvPr/>
        </p:nvPicPr>
        <p:blipFill>
          <a:blip r:embed="rId3"/>
          <a:srcRect l="10043" t="6053" r="13831" b="9946"/>
          <a:stretch>
            <a:fillRect/>
          </a:stretch>
        </p:blipFill>
        <p:spPr bwMode="auto">
          <a:xfrm>
            <a:off x="431800" y="0"/>
            <a:ext cx="831691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901700" y="6491288"/>
            <a:ext cx="7842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1800" b="0" i="1" u="none">
                <a:solidFill>
                  <a:schemeClr val="bg1"/>
                </a:solidFill>
                <a:latin typeface="Arial" charset="0"/>
              </a:rPr>
              <a:t>Slide courtesy: Kim SJ.  Unpublished lecture notes, Hanoi, September 2008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6"/>
          <a:stretch/>
        </p:blipFill>
        <p:spPr>
          <a:xfrm>
            <a:off x="0" y="325550"/>
            <a:ext cx="9144000" cy="60752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Nepal 00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30069" t="32278" b="39375"/>
          <a:stretch>
            <a:fillRect/>
          </a:stretch>
        </p:blipFill>
        <p:spPr bwMode="auto">
          <a:xfrm>
            <a:off x="830263" y="974725"/>
            <a:ext cx="7132637" cy="1571625"/>
          </a:xfrm>
          <a:prstGeom prst="rect">
            <a:avLst/>
          </a:prstGeom>
          <a:noFill/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879475" y="346075"/>
            <a:ext cx="742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2400" b="0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Evaluation of sputum quality by counting sputum cells</a:t>
            </a:r>
          </a:p>
        </p:txBody>
      </p:sp>
      <p:pic>
        <p:nvPicPr>
          <p:cNvPr id="158724" name="Picture 4" descr="Nepal 008"/>
          <p:cNvPicPr>
            <a:picLocks noChangeAspect="1" noChangeArrowheads="1"/>
          </p:cNvPicPr>
          <p:nvPr/>
        </p:nvPicPr>
        <p:blipFill>
          <a:blip r:embed="rId4" cstate="print"/>
          <a:srcRect l="34062" t="32368" r="22670" b="15019"/>
          <a:stretch>
            <a:fillRect/>
          </a:stretch>
        </p:blipFill>
        <p:spPr bwMode="auto">
          <a:xfrm>
            <a:off x="828675" y="2673350"/>
            <a:ext cx="3275013" cy="1943100"/>
          </a:xfrm>
          <a:prstGeom prst="rect">
            <a:avLst/>
          </a:prstGeom>
          <a:noFill/>
        </p:spPr>
      </p:pic>
      <p:pic>
        <p:nvPicPr>
          <p:cNvPr id="158725" name="Picture 5" descr="Epithelial cells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857750" y="2682875"/>
            <a:ext cx="3086100" cy="1962150"/>
          </a:xfrm>
          <a:prstGeom prst="rect">
            <a:avLst/>
          </a:prstGeom>
          <a:noFill/>
        </p:spPr>
      </p:pic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5657850" y="4991100"/>
            <a:ext cx="146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latinLnBrk="1"/>
            <a:r>
              <a:rPr kumimoji="1" lang="en-US" altLang="ko-KR" sz="1600" b="0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Epithelial cells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303338" y="4779963"/>
            <a:ext cx="19319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1600" b="0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Macrophages/</a:t>
            </a:r>
          </a:p>
          <a:p>
            <a:pPr latinLnBrk="1"/>
            <a:r>
              <a:rPr kumimoji="1" lang="en-US" altLang="ko-KR" sz="1600" b="0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Polymorphonulcear</a:t>
            </a:r>
            <a:br>
              <a:rPr kumimoji="1" lang="en-US" altLang="ko-KR" sz="1600" b="0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</a:br>
            <a:r>
              <a:rPr kumimoji="1" lang="en-US" altLang="ko-KR" sz="1600" b="0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leukocytes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265113" y="5935663"/>
            <a:ext cx="87344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000" b="0" i="1" u="none">
                <a:solidFill>
                  <a:schemeClr val="tx1"/>
                </a:solidFill>
                <a:latin typeface="Arial" charset="0"/>
              </a:rPr>
              <a:t>Picture courtesy: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0" i="1" u="none">
                <a:solidFill>
                  <a:schemeClr val="tx1"/>
                </a:solidFill>
                <a:latin typeface="Arial" charset="0"/>
              </a:rPr>
              <a:t>Kim SJ.  Unpublished lecture notes, Union Hanoi course, 4 September 2008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727325" y="2533650"/>
            <a:ext cx="34528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Laboratory methods:</a:t>
            </a:r>
          </a:p>
          <a:p>
            <a:endParaRPr lang="en-US" sz="2800" b="0" u="none">
              <a:solidFill>
                <a:schemeClr val="tx1"/>
              </a:solidFill>
              <a:latin typeface="Arial" charset="0"/>
            </a:endParaRP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Specimen transport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3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2657475" y="2533650"/>
            <a:ext cx="35909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Laboratory methods:</a:t>
            </a:r>
          </a:p>
          <a:p>
            <a:endParaRPr lang="en-US" sz="2800" b="0" u="none">
              <a:solidFill>
                <a:schemeClr val="tx1"/>
              </a:solidFill>
              <a:latin typeface="Arial" charset="0"/>
            </a:endParaRP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Specimen processing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0" y="190500"/>
          <a:ext cx="9144000" cy="651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SPW 11.0 Graph" r:id="rId3" imgW="5735880" imgH="3951720" progId="SigmaPlotGraphicObject.10">
                  <p:embed/>
                </p:oleObj>
              </mc:Choice>
              <mc:Fallback>
                <p:oleObj name="SPW 11.0 Graph" r:id="rId3" imgW="5735880" imgH="3951720" progId="SigmaPlotGraphicObject.10">
                  <p:embed/>
                  <p:pic>
                    <p:nvPicPr>
                      <p:cNvPr id="269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334"/>
                      <a:stretch>
                        <a:fillRect/>
                      </a:stretch>
                    </p:blipFill>
                    <p:spPr bwMode="auto">
                      <a:xfrm>
                        <a:off x="0" y="190500"/>
                        <a:ext cx="9144000" cy="651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754313" y="3051175"/>
            <a:ext cx="3468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Acid-fast microscopy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15392" y="1283335"/>
            <a:ext cx="795256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 u="none">
                <a:solidFill>
                  <a:schemeClr val="tx1"/>
                </a:solidFill>
                <a:latin typeface="Arial" charset="0"/>
              </a:rPr>
              <a:t>Bacteriologic Basis of Tuberculosis Control</a:t>
            </a:r>
          </a:p>
          <a:p>
            <a:endParaRPr lang="en-US" sz="3200" b="0" u="none">
              <a:solidFill>
                <a:schemeClr val="tx1"/>
              </a:solidFill>
              <a:latin typeface="Arial" charset="0"/>
            </a:endParaRPr>
          </a:p>
          <a:p>
            <a:r>
              <a:rPr lang="en-US" sz="3200" b="0" i="1" u="none">
                <a:solidFill>
                  <a:schemeClr val="tx1"/>
                </a:solidFill>
                <a:latin typeface="Arial" charset="0"/>
              </a:rPr>
              <a:t>Base </a:t>
            </a:r>
            <a:r>
              <a:rPr lang="en-US" sz="3200" b="0" i="1" u="none" err="1">
                <a:solidFill>
                  <a:schemeClr val="tx1"/>
                </a:solidFill>
                <a:latin typeface="Arial" charset="0"/>
              </a:rPr>
              <a:t>bactériologique</a:t>
            </a:r>
            <a:r>
              <a:rPr lang="en-US" sz="3200" b="0" i="1" u="none">
                <a:solidFill>
                  <a:schemeClr val="tx1"/>
                </a:solidFill>
                <a:latin typeface="Arial" charset="0"/>
              </a:rPr>
              <a:t> de la </a:t>
            </a:r>
            <a:r>
              <a:rPr lang="en-US" sz="3200" b="0" i="1" u="none" err="1">
                <a:solidFill>
                  <a:schemeClr val="tx1"/>
                </a:solidFill>
                <a:latin typeface="Arial" charset="0"/>
              </a:rPr>
              <a:t>lutte</a:t>
            </a:r>
            <a:r>
              <a:rPr lang="en-US" sz="3200" b="0" i="1" u="none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200" b="0" i="1" u="none" err="1">
                <a:solidFill>
                  <a:schemeClr val="tx1"/>
                </a:solidFill>
                <a:latin typeface="Arial" charset="0"/>
              </a:rPr>
              <a:t>contre</a:t>
            </a:r>
            <a:r>
              <a:rPr lang="en-US" sz="3200" b="0" i="1" u="none">
                <a:solidFill>
                  <a:schemeClr val="tx1"/>
                </a:solidFill>
                <a:latin typeface="Arial" charset="0"/>
              </a:rPr>
              <a:t> la</a:t>
            </a:r>
          </a:p>
          <a:p>
            <a:r>
              <a:rPr lang="en-US" sz="3200" b="0" i="1" u="none" err="1">
                <a:solidFill>
                  <a:schemeClr val="tx1"/>
                </a:solidFill>
                <a:latin typeface="Arial" charset="0"/>
              </a:rPr>
              <a:t>tuberculose</a:t>
            </a:r>
            <a:endParaRPr lang="en-US" sz="3200" b="0" i="1" u="none">
              <a:solidFill>
                <a:schemeClr val="tx1"/>
              </a:solidFill>
              <a:latin typeface="Arial" charset="0"/>
            </a:endParaRPr>
          </a:p>
          <a:p>
            <a:endParaRPr lang="en-US" sz="3200" b="0" u="none">
              <a:solidFill>
                <a:schemeClr val="tx1"/>
              </a:solidFill>
              <a:latin typeface="Arial" charset="0"/>
            </a:endParaRPr>
          </a:p>
          <a:p>
            <a:endParaRPr lang="en-US" sz="3200" b="0" u="none">
              <a:solidFill>
                <a:schemeClr val="tx1"/>
              </a:solidFill>
              <a:latin typeface="Arial" charset="0"/>
            </a:endParaRP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Antwerp, 10 April 2019</a:t>
            </a:r>
          </a:p>
          <a:p>
            <a:endParaRPr lang="en-US" sz="2800" b="0" u="none">
              <a:solidFill>
                <a:schemeClr val="tx1"/>
              </a:solidFill>
              <a:latin typeface="Arial" charset="0"/>
            </a:endParaRPr>
          </a:p>
          <a:p>
            <a:r>
              <a:rPr lang="en-US" sz="2400" b="0" u="none">
                <a:solidFill>
                  <a:schemeClr val="tx1"/>
                </a:solidFill>
                <a:latin typeface="Arial" charset="0"/>
              </a:rPr>
              <a:t>Hans L Rieder</a:t>
            </a:r>
          </a:p>
        </p:txBody>
      </p:sp>
    </p:spTree>
    <p:extLst>
      <p:ext uri="{BB962C8B-B14F-4D97-AF65-F5344CB8AC3E}">
        <p14:creationId xmlns:p14="http://schemas.microsoft.com/office/powerpoint/2010/main" val="383332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2736850" y="2627313"/>
            <a:ext cx="35671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Acid-fast microscopy:</a:t>
            </a:r>
          </a:p>
          <a:p>
            <a:endParaRPr lang="en-US" sz="2800" b="0" u="none">
              <a:solidFill>
                <a:schemeClr val="tx1"/>
              </a:solidFill>
              <a:latin typeface="Arial" charset="0"/>
            </a:endParaRP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Smear preparation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copy_bamboo_stick.jpg"/>
          <p:cNvPicPr>
            <a:picLocks noChangeAspect="1"/>
          </p:cNvPicPr>
          <p:nvPr/>
        </p:nvPicPr>
        <p:blipFill>
          <a:blip r:embed="rId2"/>
          <a:srcRect l="4874"/>
          <a:stretch>
            <a:fillRect/>
          </a:stretch>
        </p:blipFill>
        <p:spPr>
          <a:xfrm>
            <a:off x="-33485" y="0"/>
            <a:ext cx="9177485" cy="6858000"/>
          </a:xfrm>
          <a:prstGeom prst="rect">
            <a:avLst/>
          </a:prstGeom>
        </p:spPr>
      </p:pic>
      <p:pic>
        <p:nvPicPr>
          <p:cNvPr id="3" name="Picture 2" descr="microscopy_bamboo_stick_ends.jpg"/>
          <p:cNvPicPr>
            <a:picLocks noChangeAspect="1"/>
          </p:cNvPicPr>
          <p:nvPr/>
        </p:nvPicPr>
        <p:blipFill>
          <a:blip r:embed="rId3"/>
          <a:srcRect l="35548" t="20962" b="17134"/>
          <a:stretch>
            <a:fillRect/>
          </a:stretch>
        </p:blipFill>
        <p:spPr>
          <a:xfrm>
            <a:off x="0" y="3777020"/>
            <a:ext cx="4655127" cy="30809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795338"/>
            <a:ext cx="5343525" cy="4681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2936875" y="115888"/>
            <a:ext cx="3425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400" b="0" u="none">
                <a:solidFill>
                  <a:schemeClr val="tx1"/>
                </a:solidFill>
                <a:latin typeface="Arial" charset="0"/>
              </a:rPr>
              <a:t>Properly labeling a slide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0" y="5861050"/>
            <a:ext cx="909955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de-CH" altLang="ko-KR" sz="1800" b="0" i="1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Rieder H L, Van Deun A, Kam K M, Kim S J, Chonde T M, Trébucq A, Urbanczik R.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b="0" i="1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Priorities for tuberculosis bacteriology services in low-income countries.  Second edition.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de-CH" altLang="ko-KR" sz="1800" b="0" i="1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Paris: International Union Against Tuberculosis and Lung Disease, 2007 </a:t>
            </a:r>
            <a:endParaRPr lang="en-US" sz="1800" b="0" i="1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2736850" y="2627313"/>
            <a:ext cx="35671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Acid-fast microscopy:</a:t>
            </a:r>
          </a:p>
          <a:p>
            <a:endParaRPr lang="en-US" sz="2800" b="0" u="none">
              <a:solidFill>
                <a:schemeClr val="tx1"/>
              </a:solidFill>
              <a:latin typeface="Arial" charset="0"/>
            </a:endParaRP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Smear staining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7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06273"/>
              </p:ext>
            </p:extLst>
          </p:nvPr>
        </p:nvGraphicFramePr>
        <p:xfrm>
          <a:off x="2279650" y="2160588"/>
          <a:ext cx="4518025" cy="2506663"/>
        </p:xfrm>
        <a:graphic>
          <a:graphicData uri="http://schemas.openxmlformats.org/drawingml/2006/table">
            <a:tbl>
              <a:tblPr/>
              <a:tblGrid>
                <a:gridCol w="55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6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Microscopy methods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Brightfield microscopy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Fluorescence microscopy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239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/>
          <p:nvPr/>
        </p:nvGrpSpPr>
        <p:grpSpPr>
          <a:xfrm>
            <a:off x="148857" y="852379"/>
            <a:ext cx="2402958" cy="4135027"/>
            <a:chOff x="148857" y="852379"/>
            <a:chExt cx="2402958" cy="4135027"/>
          </a:xfrm>
        </p:grpSpPr>
        <p:sp>
          <p:nvSpPr>
            <p:cNvPr id="2" name="Can 1"/>
            <p:cNvSpPr/>
            <p:nvPr/>
          </p:nvSpPr>
          <p:spPr>
            <a:xfrm>
              <a:off x="956931" y="852379"/>
              <a:ext cx="786810" cy="2349795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48857" y="3574313"/>
              <a:ext cx="240295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07067" y="4095308"/>
              <a:ext cx="1286539" cy="42530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1057940" y="4003158"/>
              <a:ext cx="5847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184382" y="1805019"/>
              <a:ext cx="2307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u="none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Optical system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1330" y="31897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u="none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Slide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4027" y="4618074"/>
              <a:ext cx="1317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u="none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Light source</a:t>
              </a:r>
            </a:p>
          </p:txBody>
        </p:sp>
      </p:grpSp>
      <p:sp>
        <p:nvSpPr>
          <p:cNvPr id="21" name="Can 20"/>
          <p:cNvSpPr/>
          <p:nvPr/>
        </p:nvSpPr>
        <p:spPr>
          <a:xfrm>
            <a:off x="4511749" y="898453"/>
            <a:ext cx="786810" cy="234979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20903" y="3577857"/>
            <a:ext cx="240295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45466" y="1132368"/>
            <a:ext cx="1286539" cy="4253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83633" y="1344040"/>
            <a:ext cx="837223" cy="629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3760466" y="1861726"/>
            <a:ext cx="230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Optical system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3376" y="319331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Slide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1794" y="1623237"/>
            <a:ext cx="131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Light source</a:t>
            </a:r>
          </a:p>
        </p:txBody>
      </p:sp>
      <p:grpSp>
        <p:nvGrpSpPr>
          <p:cNvPr id="6" name="Group 27"/>
          <p:cNvGrpSpPr/>
          <p:nvPr/>
        </p:nvGrpSpPr>
        <p:grpSpPr>
          <a:xfrm>
            <a:off x="6471685" y="859468"/>
            <a:ext cx="2402958" cy="4081865"/>
            <a:chOff x="148857" y="852379"/>
            <a:chExt cx="2402958" cy="4081865"/>
          </a:xfrm>
        </p:grpSpPr>
        <p:sp>
          <p:nvSpPr>
            <p:cNvPr id="29" name="Can 28"/>
            <p:cNvSpPr/>
            <p:nvPr/>
          </p:nvSpPr>
          <p:spPr>
            <a:xfrm>
              <a:off x="956931" y="852379"/>
              <a:ext cx="786810" cy="2349795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8857" y="3574313"/>
              <a:ext cx="2402958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07067" y="4095308"/>
              <a:ext cx="1286539" cy="42530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1057940" y="4003158"/>
              <a:ext cx="58479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6200000">
              <a:off x="184382" y="1805019"/>
              <a:ext cx="2307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u="none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Optical system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71330" y="31897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u="none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Slide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4028" y="4564912"/>
              <a:ext cx="1317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u="none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Light source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072809" y="850605"/>
            <a:ext cx="1392865" cy="12333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78502" y="3671777"/>
            <a:ext cx="1392865" cy="12333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2892" y="5465166"/>
            <a:ext cx="1369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Bright field</a:t>
            </a:r>
          </a:p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microscopy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86716" y="5003501"/>
            <a:ext cx="19638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Fluorescence</a:t>
            </a:r>
          </a:p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microscopy</a:t>
            </a:r>
          </a:p>
          <a:p>
            <a:pPr algn="ctr"/>
            <a:endParaRPr lang="en-US" sz="2000" b="0" u="none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LED fluorescence</a:t>
            </a:r>
          </a:p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microscopy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7498" y="5465166"/>
            <a:ext cx="196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LED fluorescence</a:t>
            </a:r>
          </a:p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microscopy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6446" y="5263117"/>
            <a:ext cx="8665535" cy="1881963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u="none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93804" y="4508205"/>
            <a:ext cx="1873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u="none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Epi</a:t>
            </a:r>
            <a:r>
              <a:rPr lang="en-US" sz="20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-fluorescence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-510363" y="3423684"/>
            <a:ext cx="6858000" cy="106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587256" y="3423684"/>
            <a:ext cx="6858000" cy="106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3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4303" y="1548699"/>
            <a:ext cx="2047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7865" y="1985076"/>
            <a:ext cx="3819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4037" y="956931"/>
            <a:ext cx="4813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Principle of classical </a:t>
            </a:r>
            <a:r>
              <a:rPr lang="en-US" sz="2400" b="0" u="none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epi</a:t>
            </a:r>
            <a:r>
              <a:rPr lang="en-US" sz="24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-fluorescence</a:t>
            </a:r>
          </a:p>
          <a:p>
            <a:pPr algn="ctr"/>
            <a:r>
              <a:rPr lang="en-US" sz="24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(Example: Nikon system)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9460" y="5050465"/>
            <a:ext cx="712382" cy="318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1635" y="439479"/>
            <a:ext cx="367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Principle of “add-on” LED module</a:t>
            </a:r>
          </a:p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transmission mode</a:t>
            </a:r>
          </a:p>
          <a:p>
            <a:pPr algn="ctr"/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(Example: </a:t>
            </a:r>
            <a:r>
              <a:rPr lang="en-US" sz="2000" b="0" u="none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Fraen</a:t>
            </a:r>
            <a:r>
              <a:rPr lang="en-US" sz="20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system)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6720" y="5801833"/>
            <a:ext cx="3289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Added to an existing bright-field</a:t>
            </a:r>
          </a:p>
          <a:p>
            <a:pPr algn="ctr"/>
            <a:r>
              <a:rPr lang="en-US" sz="16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microscope without interference</a:t>
            </a:r>
          </a:p>
          <a:p>
            <a:pPr algn="ctr"/>
            <a:r>
              <a:rPr lang="en-US" sz="16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the existing  white-light function</a:t>
            </a:r>
          </a:p>
        </p:txBody>
      </p:sp>
    </p:spTree>
    <p:extLst>
      <p:ext uri="{BB962C8B-B14F-4D97-AF65-F5344CB8AC3E}">
        <p14:creationId xmlns:p14="http://schemas.microsoft.com/office/powerpoint/2010/main" val="2142285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42321"/>
              </p:ext>
            </p:extLst>
          </p:nvPr>
        </p:nvGraphicFramePr>
        <p:xfrm>
          <a:off x="276446" y="733647"/>
          <a:ext cx="8591106" cy="5541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1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34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The “Ziehl-Neelsen” staining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</a:rPr>
                        <a:t> technique: an experimental path to optimization, ready and all set since 1882</a:t>
                      </a:r>
                      <a:endParaRPr 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162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Contributor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502">
                <a:tc>
                  <a:txBody>
                    <a:bodyPr/>
                    <a:lstStyle/>
                    <a:p>
                      <a:r>
                        <a:rPr lang="en-US" sz="2000"/>
                        <a:t>Robert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/>
                        <a:t>Koch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Primary stain:</a:t>
                      </a:r>
                      <a:r>
                        <a:rPr lang="en-US" sz="2000" baseline="0"/>
                        <a:t> methylene blue, alkaline potassium hydrate as mordant, vesuvium as both decolorant and counterstain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605">
                <a:tc>
                  <a:txBody>
                    <a:bodyPr/>
                    <a:lstStyle/>
                    <a:p>
                      <a:r>
                        <a:rPr lang="en-US" sz="2000"/>
                        <a:t>Paul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/>
                        <a:t>Ehrlich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Fuchsin</a:t>
                      </a:r>
                      <a:r>
                        <a:rPr lang="en-US" sz="2000" baseline="0"/>
                        <a:t> as primary stain, alkaline alinine as mordant, nitric acid as decolorant, and proposal of a blue counterstain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25">
                <a:tc>
                  <a:txBody>
                    <a:bodyPr/>
                    <a:lstStyle/>
                    <a:p>
                      <a:r>
                        <a:rPr lang="en-US" sz="2000"/>
                        <a:t>Franz Ziehl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Replace</a:t>
                      </a:r>
                      <a:r>
                        <a:rPr lang="en-US" sz="2000" baseline="0"/>
                        <a:t> mordant with phenol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Friedrich Neelsen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Combine the</a:t>
                      </a:r>
                      <a:r>
                        <a:rPr lang="en-US" sz="2000" baseline="0"/>
                        <a:t> best of all: primary and counterstain from Ehrlich, mordant from Ziehl, and replacing decolorant with sulphuric acid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7943" y="6519446"/>
            <a:ext cx="7606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Bishop P J, Neumann G.  The history of the Ziehl-Neelsen stain.  Tubercle 1970;51:196-206</a:t>
            </a:r>
          </a:p>
        </p:txBody>
      </p:sp>
    </p:spTree>
    <p:extLst>
      <p:ext uri="{BB962C8B-B14F-4D97-AF65-F5344CB8AC3E}">
        <p14:creationId xmlns:p14="http://schemas.microsoft.com/office/powerpoint/2010/main" val="702848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8343" y="510363"/>
          <a:ext cx="8548578" cy="564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19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Some</a:t>
                      </a:r>
                      <a:r>
                        <a:rPr lang="en-US" sz="2400" b="0" baseline="0"/>
                        <a:t>  differences between microscopy techniques</a:t>
                      </a:r>
                      <a:endParaRPr lang="en-US" sz="2400" b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0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Bright-field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Fluorescence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(classic)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Fluorescenc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e (LED)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107">
                <a:tc>
                  <a:txBody>
                    <a:bodyPr/>
                    <a:lstStyle/>
                    <a:p>
                      <a:r>
                        <a:rPr lang="en-US"/>
                        <a:t>Stain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Fuchsin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Auramine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Auramine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107">
                <a:tc>
                  <a:txBody>
                    <a:bodyPr/>
                    <a:lstStyle/>
                    <a:p>
                      <a:r>
                        <a:rPr lang="en-US"/>
                        <a:t>Time for proper 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to 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107">
                <a:tc>
                  <a:txBody>
                    <a:bodyPr/>
                    <a:lstStyle/>
                    <a:p>
                      <a:r>
                        <a:rPr lang="en-US"/>
                        <a:t>Microscope</a:t>
                      </a:r>
                      <a:r>
                        <a:rPr lang="en-US" baseline="0"/>
                        <a:t> cost (€)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107">
                <a:tc>
                  <a:txBody>
                    <a:bodyPr/>
                    <a:lstStyle/>
                    <a:p>
                      <a:r>
                        <a:rPr lang="en-US"/>
                        <a:t>Module cost (€)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107">
                <a:tc>
                  <a:txBody>
                    <a:bodyPr/>
                    <a:lstStyle/>
                    <a:p>
                      <a:r>
                        <a:rPr lang="en-US"/>
                        <a:t>Lamp life (hr)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107">
                <a:tc>
                  <a:txBody>
                    <a:bodyPr/>
                    <a:lstStyle/>
                    <a:p>
                      <a:r>
                        <a:rPr lang="en-US"/>
                        <a:t>Maintenance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Very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0107">
                <a:tc>
                  <a:txBody>
                    <a:bodyPr/>
                    <a:lstStyle/>
                    <a:p>
                      <a:r>
                        <a:rPr lang="en-US"/>
                        <a:t>Acceptability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Often very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33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215321" y="598967"/>
            <a:ext cx="1792477" cy="64633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0" i="1" u="none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Non AFB</a:t>
            </a:r>
            <a:endParaRPr lang="en-US" sz="3600" b="0" u="none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1687033" y="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Ctr="1">
            <a:spAutoFit/>
          </a:bodyPr>
          <a:lstStyle/>
          <a:p>
            <a:pPr algn="ctr" eaLnBrk="0" hangingPunct="0"/>
            <a:r>
              <a:rPr lang="en-US" sz="36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Principle of staining</a:t>
            </a:r>
            <a:endParaRPr lang="en-AU" sz="3600" b="0" u="none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20233" y="609600"/>
            <a:ext cx="8001000" cy="5334000"/>
            <a:chOff x="620233" y="609600"/>
            <a:chExt cx="8001000" cy="5334000"/>
          </a:xfrm>
        </p:grpSpPr>
        <p:sp>
          <p:nvSpPr>
            <p:cNvPr id="95234" name="AutoShape 2"/>
            <p:cNvSpPr>
              <a:spLocks noChangeArrowheads="1"/>
            </p:cNvSpPr>
            <p:nvPr/>
          </p:nvSpPr>
          <p:spPr bwMode="auto">
            <a:xfrm>
              <a:off x="696433" y="1295400"/>
              <a:ext cx="2895600" cy="45720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35" name="AutoShape 3"/>
            <p:cNvSpPr>
              <a:spLocks noChangeArrowheads="1"/>
            </p:cNvSpPr>
            <p:nvPr/>
          </p:nvSpPr>
          <p:spPr bwMode="auto">
            <a:xfrm>
              <a:off x="5725633" y="1295400"/>
              <a:ext cx="2895600" cy="45720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36" name="AutoShape 4"/>
            <p:cNvSpPr>
              <a:spLocks noChangeArrowheads="1"/>
            </p:cNvSpPr>
            <p:nvPr/>
          </p:nvSpPr>
          <p:spPr bwMode="auto">
            <a:xfrm>
              <a:off x="696433" y="2667000"/>
              <a:ext cx="2895600" cy="4572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508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37" name="AutoShape 5"/>
            <p:cNvSpPr>
              <a:spLocks noChangeArrowheads="1"/>
            </p:cNvSpPr>
            <p:nvPr/>
          </p:nvSpPr>
          <p:spPr bwMode="auto">
            <a:xfrm>
              <a:off x="5725633" y="4038600"/>
              <a:ext cx="2895600" cy="45720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38" name="AutoShape 6"/>
            <p:cNvSpPr>
              <a:spLocks noChangeArrowheads="1"/>
            </p:cNvSpPr>
            <p:nvPr/>
          </p:nvSpPr>
          <p:spPr bwMode="auto">
            <a:xfrm>
              <a:off x="5725633" y="2667000"/>
              <a:ext cx="2895600" cy="4572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9050" cap="rnd">
              <a:solidFill>
                <a:schemeClr val="bg2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620233" y="4038600"/>
              <a:ext cx="2895600" cy="4572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508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1560033" y="609600"/>
              <a:ext cx="915635" cy="64633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 b="0" i="1" u="none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AFB</a:t>
              </a:r>
              <a:endParaRPr lang="en-US" sz="3600" b="0" u="none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3058633" y="1752600"/>
              <a:ext cx="3048000" cy="828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 algn="ctr">
                <a:lnSpc>
                  <a:spcPct val="85000"/>
                </a:lnSpc>
              </a:pPr>
              <a:r>
                <a:rPr lang="en-AU" sz="2800" b="0" u="none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carbol-fuchsin (or auramine)   </a:t>
              </a:r>
              <a:endParaRPr lang="en-AU" sz="36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243" name="Rectangle 11"/>
            <p:cNvSpPr>
              <a:spLocks noChangeArrowheads="1"/>
            </p:cNvSpPr>
            <p:nvPr/>
          </p:nvSpPr>
          <p:spPr bwMode="auto">
            <a:xfrm>
              <a:off x="3058633" y="3276600"/>
              <a:ext cx="3124200" cy="462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 algn="ctr">
                <a:lnSpc>
                  <a:spcPct val="85000"/>
                </a:lnSpc>
              </a:pPr>
              <a:r>
                <a:rPr lang="en-AU" sz="2800" b="0" u="none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decolorize</a:t>
              </a: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2068033" y="1828800"/>
              <a:ext cx="0" cy="762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45" name="Line 13"/>
            <p:cNvSpPr>
              <a:spLocks noChangeShapeType="1"/>
            </p:cNvSpPr>
            <p:nvPr/>
          </p:nvSpPr>
          <p:spPr bwMode="auto">
            <a:xfrm>
              <a:off x="2068033" y="3200400"/>
              <a:ext cx="0" cy="762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46" name="Line 14"/>
            <p:cNvSpPr>
              <a:spLocks noChangeShapeType="1"/>
            </p:cNvSpPr>
            <p:nvPr/>
          </p:nvSpPr>
          <p:spPr bwMode="auto">
            <a:xfrm>
              <a:off x="7173433" y="1828800"/>
              <a:ext cx="0" cy="762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7173433" y="3200400"/>
              <a:ext cx="0" cy="762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49" name="Line 17"/>
            <p:cNvSpPr>
              <a:spLocks noChangeShapeType="1"/>
            </p:cNvSpPr>
            <p:nvPr/>
          </p:nvSpPr>
          <p:spPr bwMode="auto">
            <a:xfrm>
              <a:off x="2068033" y="4648200"/>
              <a:ext cx="0" cy="762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>
              <a:off x="7173433" y="4572000"/>
              <a:ext cx="0" cy="76200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2830033" y="4648200"/>
              <a:ext cx="3657600" cy="462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342900" indent="-342900" algn="ctr">
                <a:lnSpc>
                  <a:spcPct val="85000"/>
                </a:lnSpc>
              </a:pPr>
              <a:r>
                <a:rPr lang="en-AU" sz="2800" b="0" u="none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counterstain</a:t>
              </a:r>
            </a:p>
          </p:txBody>
        </p:sp>
        <p:sp>
          <p:nvSpPr>
            <p:cNvPr id="95252" name="AutoShape 20"/>
            <p:cNvSpPr>
              <a:spLocks noChangeArrowheads="1"/>
            </p:cNvSpPr>
            <p:nvPr/>
          </p:nvSpPr>
          <p:spPr bwMode="auto">
            <a:xfrm>
              <a:off x="620233" y="5486400"/>
              <a:ext cx="2895600" cy="4572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508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53" name="AutoShape 21"/>
            <p:cNvSpPr>
              <a:spLocks noChangeArrowheads="1"/>
            </p:cNvSpPr>
            <p:nvPr/>
          </p:nvSpPr>
          <p:spPr bwMode="auto">
            <a:xfrm>
              <a:off x="5725633" y="5410200"/>
              <a:ext cx="2895600" cy="457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1905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endParaRPr lang="en-AU" sz="2400">
                <a:latin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78310" y="6211669"/>
            <a:ext cx="626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Slide courtesy: Van Deun A, unpublished lecture notes,</a:t>
            </a:r>
          </a:p>
          <a:p>
            <a:pPr algn="r"/>
            <a:r>
              <a:rPr lang="en-US" sz="18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Union International Tuberculosis Course, Arusha, November 2009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849032" y="3015476"/>
            <a:ext cx="5767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An introduction to the </a:t>
            </a:r>
            <a:r>
              <a:rPr lang="en-US" sz="2800" b="0" u="none" err="1">
                <a:solidFill>
                  <a:schemeClr val="tx1"/>
                </a:solidFill>
                <a:latin typeface="Arial" charset="0"/>
              </a:rPr>
              <a:t>mycobacteria</a:t>
            </a:r>
            <a:endParaRPr lang="en-US" sz="2800" b="0" u="none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61844"/>
              </p:ext>
            </p:extLst>
          </p:nvPr>
        </p:nvGraphicFramePr>
        <p:xfrm>
          <a:off x="0" y="1"/>
          <a:ext cx="9144000" cy="681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63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b="0"/>
                        <a:t>Principles in two</a:t>
                      </a:r>
                      <a:r>
                        <a:rPr lang="en-US" sz="4000" b="0" baseline="0"/>
                        <a:t> types of microscopy</a:t>
                      </a:r>
                      <a:endParaRPr lang="en-US" sz="4000" b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05">
                <a:tc>
                  <a:txBody>
                    <a:bodyPr/>
                    <a:lstStyle/>
                    <a:p>
                      <a:pPr algn="l"/>
                      <a:r>
                        <a:rPr lang="en-US" sz="3200"/>
                        <a:t>Staining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Bright-field microscopy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Flurorescence</a:t>
                      </a:r>
                      <a:r>
                        <a:rPr lang="en-US" sz="3200" baseline="0"/>
                        <a:t> microscopy</a:t>
                      </a:r>
                      <a:endParaRPr lang="en-US" sz="32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305">
                <a:tc>
                  <a:txBody>
                    <a:bodyPr/>
                    <a:lstStyle/>
                    <a:p>
                      <a:r>
                        <a:rPr lang="en-US" sz="2500"/>
                        <a:t>Primary stain</a:t>
                      </a:r>
                    </a:p>
                    <a:p>
                      <a:r>
                        <a:rPr lang="en-US" sz="2000"/>
                        <a:t>(stains</a:t>
                      </a:r>
                      <a:r>
                        <a:rPr lang="en-US" sz="2000" baseline="0"/>
                        <a:t> everything)</a:t>
                      </a:r>
                      <a:endParaRPr lang="en-US" sz="2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F0000"/>
                          </a:solidFill>
                        </a:rPr>
                        <a:t>Fuchsin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B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FFFF00"/>
                          </a:solidFill>
                        </a:rPr>
                        <a:t>Auramine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1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259">
                <a:tc>
                  <a:txBody>
                    <a:bodyPr/>
                    <a:lstStyle/>
                    <a:p>
                      <a:r>
                        <a:rPr lang="en-US" sz="2500"/>
                        <a:t>Decolorant</a:t>
                      </a:r>
                    </a:p>
                    <a:p>
                      <a:r>
                        <a:rPr lang="en-US" sz="2000"/>
                        <a:t>(</a:t>
                      </a:r>
                      <a:r>
                        <a:rPr lang="en-US" sz="2000" err="1"/>
                        <a:t>destains</a:t>
                      </a:r>
                      <a:r>
                        <a:rPr lang="en-US" sz="2000"/>
                        <a:t> everything except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 baseline="0" err="1"/>
                        <a:t>mycobacteria</a:t>
                      </a:r>
                      <a:r>
                        <a:rPr lang="en-US" sz="2000" baseline="0"/>
                        <a:t>)</a:t>
                      </a:r>
                      <a:endParaRPr lang="en-US" sz="2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Hydrochloric acid</a:t>
                      </a:r>
                    </a:p>
                    <a:p>
                      <a:pPr algn="ctr"/>
                      <a:r>
                        <a:rPr lang="en-US" sz="2500" i="1"/>
                        <a:t>or</a:t>
                      </a:r>
                    </a:p>
                    <a:p>
                      <a:pPr algn="ctr"/>
                      <a:r>
                        <a:rPr lang="en-US" sz="2500"/>
                        <a:t>Sulfuric acid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Hydrochloric</a:t>
                      </a:r>
                      <a:r>
                        <a:rPr lang="en-US" sz="2500" baseline="0"/>
                        <a:t> acid</a:t>
                      </a:r>
                      <a:endParaRPr lang="en-US" sz="25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1105">
                <a:tc>
                  <a:txBody>
                    <a:bodyPr/>
                    <a:lstStyle/>
                    <a:p>
                      <a:r>
                        <a:rPr lang="en-US" sz="2500"/>
                        <a:t>Counter-stain</a:t>
                      </a:r>
                    </a:p>
                    <a:p>
                      <a:r>
                        <a:rPr lang="en-US" sz="2000"/>
                        <a:t>(stains everything except color-saturated </a:t>
                      </a:r>
                      <a:r>
                        <a:rPr lang="en-US" sz="2000" err="1"/>
                        <a:t>mycobacteria</a:t>
                      </a:r>
                      <a:r>
                        <a:rPr lang="en-US" sz="2000"/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err="1">
                          <a:solidFill>
                            <a:srgbClr val="00B0F0"/>
                          </a:solidFill>
                        </a:rPr>
                        <a:t>Methylene</a:t>
                      </a:r>
                      <a:r>
                        <a:rPr lang="en-US" sz="2500">
                          <a:solidFill>
                            <a:srgbClr val="00B0F0"/>
                          </a:solidFill>
                        </a:rPr>
                        <a:t> blue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rgbClr val="00B0F0"/>
                          </a:solidFill>
                        </a:rPr>
                        <a:t>Methylene blue</a:t>
                      </a:r>
                      <a:endParaRPr lang="en-US" sz="250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500" i="1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2500">
                          <a:solidFill>
                            <a:srgbClr val="7030A0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781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My documents\My Pictures\fucshi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6680"/>
            <a:ext cx="9144000" cy="52251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8223"/>
            <a:ext cx="8897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Visualizing the </a:t>
            </a:r>
            <a:r>
              <a:rPr lang="en-US" sz="2800" b="0" u="none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fuchsin</a:t>
            </a:r>
            <a:r>
              <a:rPr lang="en-US" sz="2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content of different stains by dilution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5565" y="6202326"/>
            <a:ext cx="7868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Slide courtesy:  </a:t>
            </a:r>
            <a:r>
              <a:rPr lang="en-US" sz="1600" b="0" i="1" u="none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Kam</a:t>
            </a:r>
            <a:r>
              <a:rPr lang="en-US" sz="16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KM.  Unpublished lecture notes, Union International Tuberculosis Course</a:t>
            </a:r>
          </a:p>
          <a:p>
            <a:pPr algn="r"/>
            <a:r>
              <a:rPr lang="en-US" sz="16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Hanoi, Viet Nam, September 2008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7" y="1970468"/>
            <a:ext cx="8746120" cy="43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4411" y="6413679"/>
            <a:ext cx="5467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i="1" u="none">
                <a:solidFill>
                  <a:schemeClr val="tx1"/>
                </a:solidFill>
                <a:latin typeface="Calibri" pitchFamily="34" charset="0"/>
              </a:rPr>
              <a:t>Richards OW et al.  Am Rev </a:t>
            </a:r>
            <a:r>
              <a:rPr lang="en-US" sz="2000" b="0" i="1" u="none" err="1">
                <a:solidFill>
                  <a:schemeClr val="tx1"/>
                </a:solidFill>
                <a:latin typeface="Calibri" pitchFamily="34" charset="0"/>
              </a:rPr>
              <a:t>Tuberc</a:t>
            </a:r>
            <a:r>
              <a:rPr lang="en-US" sz="2000" b="0" i="1" u="none">
                <a:solidFill>
                  <a:schemeClr val="tx1"/>
                </a:solidFill>
                <a:latin typeface="Calibri" pitchFamily="34" charset="0"/>
              </a:rPr>
              <a:t> 1941;44:255-66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314" y="1385692"/>
            <a:ext cx="2457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u="none" err="1">
                <a:solidFill>
                  <a:schemeClr val="tx1"/>
                </a:solidFill>
                <a:latin typeface="Calibri" pitchFamily="34" charset="0"/>
              </a:rPr>
              <a:t>Ziehl-Neelsen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-16723" y="1385693"/>
            <a:ext cx="436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u="none">
                <a:solidFill>
                  <a:schemeClr val="tx1"/>
                </a:solidFill>
                <a:latin typeface="Calibri" pitchFamily="34" charset="0"/>
              </a:rPr>
              <a:t>Fluorescence microscopy</a:t>
            </a:r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712677" y="0"/>
            <a:ext cx="77122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u="none">
                <a:solidFill>
                  <a:schemeClr val="tx1"/>
                </a:solidFill>
                <a:latin typeface="Calibri" pitchFamily="34" charset="0"/>
              </a:rPr>
              <a:t>Lower sensitivity of </a:t>
            </a:r>
            <a:r>
              <a:rPr lang="en-US" sz="3200" b="0" u="none" err="1">
                <a:solidFill>
                  <a:schemeClr val="tx1"/>
                </a:solidFill>
                <a:latin typeface="Calibri" pitchFamily="34" charset="0"/>
              </a:rPr>
              <a:t>Ziehl-Neelsen</a:t>
            </a:r>
            <a:r>
              <a:rPr lang="en-US" sz="3200" b="0" u="none">
                <a:solidFill>
                  <a:schemeClr val="tx1"/>
                </a:solidFill>
                <a:latin typeface="Calibri" pitchFamily="34" charset="0"/>
              </a:rPr>
              <a:t> or</a:t>
            </a:r>
          </a:p>
          <a:p>
            <a:r>
              <a:rPr lang="en-US" sz="3200" b="0" u="none">
                <a:solidFill>
                  <a:schemeClr val="tx1"/>
                </a:solidFill>
                <a:latin typeface="Calibri" pitchFamily="34" charset="0"/>
              </a:rPr>
              <a:t>lower specificity of fluorescence microscopy?</a:t>
            </a:r>
            <a:endParaRPr lang="en-US" sz="3200"/>
          </a:p>
        </p:txBody>
      </p:sp>
      <p:sp>
        <p:nvSpPr>
          <p:cNvPr id="4" name="Oval 3"/>
          <p:cNvSpPr/>
          <p:nvPr/>
        </p:nvSpPr>
        <p:spPr bwMode="auto">
          <a:xfrm>
            <a:off x="882201" y="5009881"/>
            <a:ext cx="605307" cy="592428"/>
          </a:xfrm>
          <a:prstGeom prst="ellips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165870" y="2352539"/>
            <a:ext cx="605307" cy="59242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64780" y="2337513"/>
            <a:ext cx="605307" cy="592428"/>
          </a:xfrm>
          <a:prstGeom prst="ellips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96974" y="5009881"/>
            <a:ext cx="605307" cy="592428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554606" y="5009881"/>
            <a:ext cx="605307" cy="592428"/>
          </a:xfrm>
          <a:prstGeom prst="ellips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78952" y="5006341"/>
            <a:ext cx="605307" cy="592428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36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Mtb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1317" r="49483" b="49345"/>
          <a:stretch>
            <a:fillRect/>
          </a:stretch>
        </p:blipFill>
        <p:spPr bwMode="auto">
          <a:xfrm>
            <a:off x="1000125" y="2200275"/>
            <a:ext cx="24923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2" descr="Mtb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50612" b="49345"/>
          <a:stretch>
            <a:fillRect/>
          </a:stretch>
        </p:blipFill>
        <p:spPr bwMode="auto">
          <a:xfrm>
            <a:off x="5403850" y="2201863"/>
            <a:ext cx="25019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265113" y="5935663"/>
            <a:ext cx="87344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000" b="0" i="1" u="none">
                <a:solidFill>
                  <a:schemeClr val="tx1"/>
                </a:solidFill>
                <a:latin typeface="Arial" charset="0"/>
              </a:rPr>
              <a:t>Picture courtesy: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0" i="1" u="none">
                <a:solidFill>
                  <a:schemeClr val="tx1"/>
                </a:solidFill>
                <a:latin typeface="Arial" charset="0"/>
              </a:rPr>
              <a:t>Kim SJ.  Unpublished lecture notes, Union Hanoi course, 4 September 2008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79400" y="573088"/>
            <a:ext cx="871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400" b="0" u="none">
                <a:solidFill>
                  <a:schemeClr val="tx1"/>
                </a:solidFill>
                <a:latin typeface="Arial" charset="0"/>
              </a:rPr>
              <a:t>Appearance of AFB in bright-field and fluorescence microscopy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241425" y="1566863"/>
            <a:ext cx="20685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400" b="0" u="none">
                <a:solidFill>
                  <a:schemeClr val="tx1"/>
                </a:solidFill>
                <a:latin typeface="Arial" charset="0"/>
              </a:rPr>
              <a:t>Ziehl-Neelsen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5715000" y="1566863"/>
            <a:ext cx="2016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400" b="0" u="none">
                <a:solidFill>
                  <a:schemeClr val="tx1"/>
                </a:solidFill>
                <a:latin typeface="Arial" charset="0"/>
              </a:rPr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3615097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2736850" y="2627313"/>
            <a:ext cx="35671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Acid-fast microscopy:</a:t>
            </a:r>
          </a:p>
          <a:p>
            <a:endParaRPr lang="en-US" sz="2800" b="0" u="none">
              <a:solidFill>
                <a:schemeClr val="tx1"/>
              </a:solidFill>
              <a:latin typeface="Arial" charset="0"/>
            </a:endParaRP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Smear reading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1249363" y="173038"/>
            <a:ext cx="6537367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0" u="none">
                <a:solidFill>
                  <a:schemeClr val="tx1"/>
                </a:solidFill>
                <a:latin typeface="Arial" charset="0"/>
              </a:rPr>
              <a:t>Sequence of events that determine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0" u="none">
                <a:solidFill>
                  <a:schemeClr val="tx1"/>
                </a:solidFill>
                <a:latin typeface="Arial" charset="0"/>
              </a:rPr>
              <a:t>sensitivity of microscopy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2667000" y="1716088"/>
            <a:ext cx="36401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="0" u="none">
                <a:solidFill>
                  <a:schemeClr val="tx1"/>
                </a:solidFill>
                <a:latin typeface="Arial" charset="0"/>
              </a:rPr>
              <a:t>Extent of disease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2441575" y="2492375"/>
            <a:ext cx="40909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="0" u="none">
                <a:solidFill>
                  <a:schemeClr val="tx1"/>
                </a:solidFill>
                <a:latin typeface="Arial" charset="0"/>
              </a:rPr>
              <a:t>Quality of specimen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896938" y="3182938"/>
            <a:ext cx="71802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="0" u="none">
                <a:solidFill>
                  <a:schemeClr val="tx1"/>
                </a:solidFill>
                <a:latin typeface="Arial" charset="0"/>
              </a:rPr>
              <a:t>Quality of smear, stains, and staining</a:t>
            </a:r>
          </a:p>
        </p:txBody>
      </p:sp>
      <p:sp>
        <p:nvSpPr>
          <p:cNvPr id="284680" name="Rectangle 8"/>
          <p:cNvSpPr>
            <a:spLocks noChangeArrowheads="1"/>
          </p:cNvSpPr>
          <p:nvPr/>
        </p:nvSpPr>
        <p:spPr bwMode="auto">
          <a:xfrm>
            <a:off x="704850" y="3970338"/>
            <a:ext cx="75644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="0" u="none">
                <a:solidFill>
                  <a:schemeClr val="tx1"/>
                </a:solidFill>
                <a:latin typeface="Arial" charset="0"/>
              </a:rPr>
              <a:t>Quality of optical system of microscope</a:t>
            </a:r>
          </a:p>
        </p:txBody>
      </p:sp>
      <p:sp>
        <p:nvSpPr>
          <p:cNvPr id="284681" name="Rectangle 9"/>
          <p:cNvSpPr>
            <a:spLocks noChangeArrowheads="1"/>
          </p:cNvSpPr>
          <p:nvPr/>
        </p:nvSpPr>
        <p:spPr bwMode="auto">
          <a:xfrm>
            <a:off x="1811338" y="4756150"/>
            <a:ext cx="53530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="0" u="none">
                <a:solidFill>
                  <a:schemeClr val="tx1"/>
                </a:solidFill>
                <a:latin typeface="Arial" charset="0"/>
              </a:rPr>
              <a:t>Number of fields examined</a:t>
            </a:r>
          </a:p>
        </p:txBody>
      </p:sp>
      <p:sp>
        <p:nvSpPr>
          <p:cNvPr id="284682" name="Rectangle 10"/>
          <p:cNvSpPr>
            <a:spLocks noChangeArrowheads="1"/>
          </p:cNvSpPr>
          <p:nvPr/>
        </p:nvSpPr>
        <p:spPr bwMode="auto">
          <a:xfrm>
            <a:off x="1314450" y="5491163"/>
            <a:ext cx="63452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3200" b="0" u="none">
                <a:solidFill>
                  <a:schemeClr val="tx1"/>
                </a:solidFill>
                <a:latin typeface="Arial" charset="0"/>
              </a:rPr>
              <a:t>Number of specimens examined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/>
      <p:bldP spid="284677" grpId="0"/>
      <p:bldP spid="284678" grpId="0"/>
      <p:bldP spid="284679" grpId="0"/>
      <p:bldP spid="284680" grpId="0"/>
      <p:bldP spid="284681" grpId="0"/>
      <p:bldP spid="2846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700" name="Picture 4" descr="Img0032"/>
          <p:cNvPicPr>
            <a:picLocks noChangeAspect="1" noChangeArrowheads="1"/>
          </p:cNvPicPr>
          <p:nvPr/>
        </p:nvPicPr>
        <p:blipFill>
          <a:blip r:embed="rId2" cstate="print"/>
          <a:srcRect l="16975"/>
          <a:stretch>
            <a:fillRect/>
          </a:stretch>
        </p:blipFill>
        <p:spPr bwMode="auto">
          <a:xfrm>
            <a:off x="4873625" y="0"/>
            <a:ext cx="4270375" cy="6858000"/>
          </a:xfrm>
          <a:prstGeom prst="rect">
            <a:avLst/>
          </a:prstGeom>
          <a:noFill/>
        </p:spPr>
      </p:pic>
      <p:pic>
        <p:nvPicPr>
          <p:cNvPr id="285701" name="Picture 5" descr="Img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529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94836" y="6119336"/>
            <a:ext cx="65491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Rieder H L, Van Deun A, </a:t>
            </a:r>
            <a:r>
              <a:rPr lang="en-US" sz="1400" b="0" i="1" u="none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Kam</a:t>
            </a:r>
            <a:r>
              <a:rPr lang="en-US" sz="14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 M, Kim S J, </a:t>
            </a:r>
            <a:r>
              <a:rPr lang="en-US" sz="1400" b="0" i="1" u="none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Chonde</a:t>
            </a:r>
            <a:r>
              <a:rPr lang="en-US" sz="14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 M, </a:t>
            </a:r>
            <a:r>
              <a:rPr lang="en-US" sz="1400" b="0" i="1" u="none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Trébucq</a:t>
            </a:r>
            <a:r>
              <a:rPr lang="en-US" sz="14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A, </a:t>
            </a:r>
            <a:r>
              <a:rPr lang="en-US" sz="1400" b="0" i="1" u="none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Urbanczik</a:t>
            </a:r>
            <a:r>
              <a:rPr lang="en-US" sz="14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R.</a:t>
            </a:r>
          </a:p>
          <a:p>
            <a:pPr algn="r"/>
            <a:r>
              <a:rPr lang="en-US" sz="14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Priorities for tuberculosis bacteriology services in low-income countries.  Second edition.</a:t>
            </a:r>
          </a:p>
          <a:p>
            <a:pPr algn="r"/>
            <a:r>
              <a:rPr lang="en-US" sz="1400" b="0" i="1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Paris: International Union Against Tuberculosis and Lung Disease, 2007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7200" y="0"/>
            <a:ext cx="8141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none">
                <a:solidFill>
                  <a:schemeClr val="tx1"/>
                </a:solidFill>
                <a:latin typeface="Arial" charset="0"/>
              </a:rPr>
              <a:t>Schematic Presentation of Relative Frequency of Patients,</a:t>
            </a:r>
          </a:p>
          <a:p>
            <a:pPr algn="ctr"/>
            <a:r>
              <a:rPr lang="en-US" sz="2400" b="0" u="none">
                <a:solidFill>
                  <a:schemeClr val="tx1"/>
                </a:solidFill>
                <a:latin typeface="Arial" charset="0"/>
              </a:rPr>
              <a:t>Number of bacilli, and Available Diagnostic Methods</a:t>
            </a:r>
          </a:p>
        </p:txBody>
      </p:sp>
      <p:pic>
        <p:nvPicPr>
          <p:cNvPr id="5" name="Picture 4" descr="Figure_I_1.wmf"/>
          <p:cNvPicPr>
            <a:picLocks noChangeAspect="1"/>
          </p:cNvPicPr>
          <p:nvPr/>
        </p:nvPicPr>
        <p:blipFill>
          <a:blip r:embed="rId3"/>
          <a:srcRect l="6297" t="11938" r="6801" b="8217"/>
          <a:stretch>
            <a:fillRect/>
          </a:stretch>
        </p:blipFill>
        <p:spPr>
          <a:xfrm>
            <a:off x="946298" y="786811"/>
            <a:ext cx="7336465" cy="505553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79"/>
            <a:ext cx="9134677" cy="6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77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3352800" y="5486400"/>
            <a:ext cx="762000" cy="762000"/>
            <a:chOff x="912" y="528"/>
            <a:chExt cx="480" cy="480"/>
          </a:xfrm>
        </p:grpSpPr>
        <p:sp>
          <p:nvSpPr>
            <p:cNvPr id="119811" name="Rectangle 3"/>
            <p:cNvSpPr>
              <a:spLocks noChangeArrowheads="1"/>
            </p:cNvSpPr>
            <p:nvPr/>
          </p:nvSpPr>
          <p:spPr bwMode="auto">
            <a:xfrm>
              <a:off x="912" y="67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2" name="Line 4"/>
            <p:cNvSpPr>
              <a:spLocks noChangeShapeType="1"/>
            </p:cNvSpPr>
            <p:nvPr/>
          </p:nvSpPr>
          <p:spPr bwMode="auto">
            <a:xfrm flipV="1">
              <a:off x="912" y="52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 flipV="1">
              <a:off x="1248" y="52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814" name="Line 6"/>
            <p:cNvSpPr>
              <a:spLocks noChangeShapeType="1"/>
            </p:cNvSpPr>
            <p:nvPr/>
          </p:nvSpPr>
          <p:spPr bwMode="auto">
            <a:xfrm>
              <a:off x="1104" y="5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815" name="Line 7"/>
            <p:cNvSpPr>
              <a:spLocks noChangeShapeType="1"/>
            </p:cNvSpPr>
            <p:nvPr/>
          </p:nvSpPr>
          <p:spPr bwMode="auto">
            <a:xfrm flipV="1">
              <a:off x="1248" y="81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816" name="Line 8"/>
            <p:cNvSpPr>
              <a:spLocks noChangeShapeType="1"/>
            </p:cNvSpPr>
            <p:nvPr/>
          </p:nvSpPr>
          <p:spPr bwMode="auto">
            <a:xfrm>
              <a:off x="1392" y="5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17" name="Group 9"/>
          <p:cNvGrpSpPr>
            <a:grpSpLocks/>
          </p:cNvGrpSpPr>
          <p:nvPr/>
        </p:nvGrpSpPr>
        <p:grpSpPr bwMode="auto">
          <a:xfrm>
            <a:off x="2667000" y="3276600"/>
            <a:ext cx="2438400" cy="701675"/>
            <a:chOff x="864" y="1248"/>
            <a:chExt cx="1536" cy="442"/>
          </a:xfrm>
        </p:grpSpPr>
        <p:sp>
          <p:nvSpPr>
            <p:cNvPr id="119818" name="Rectangle 10"/>
            <p:cNvSpPr>
              <a:spLocks noChangeArrowheads="1"/>
            </p:cNvSpPr>
            <p:nvPr/>
          </p:nvSpPr>
          <p:spPr bwMode="auto">
            <a:xfrm>
              <a:off x="912" y="1248"/>
              <a:ext cx="148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9" name="Rectangle 11" descr="90%"/>
            <p:cNvSpPr>
              <a:spLocks noChangeArrowheads="1"/>
            </p:cNvSpPr>
            <p:nvPr/>
          </p:nvSpPr>
          <p:spPr bwMode="auto">
            <a:xfrm>
              <a:off x="2160" y="1248"/>
              <a:ext cx="240" cy="432"/>
            </a:xfrm>
            <a:prstGeom prst="rect">
              <a:avLst/>
            </a:prstGeom>
            <a:pattFill prst="pct90">
              <a:fgClr>
                <a:schemeClr val="bg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0" name="Oval 12" descr="White marble"/>
            <p:cNvSpPr>
              <a:spLocks noChangeArrowheads="1"/>
            </p:cNvSpPr>
            <p:nvPr/>
          </p:nvSpPr>
          <p:spPr bwMode="auto">
            <a:xfrm>
              <a:off x="1296" y="1344"/>
              <a:ext cx="576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1" name="Line 13"/>
            <p:cNvSpPr>
              <a:spLocks noChangeShapeType="1"/>
            </p:cNvSpPr>
            <p:nvPr/>
          </p:nvSpPr>
          <p:spPr bwMode="auto">
            <a:xfrm flipV="1">
              <a:off x="1248" y="134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822" name="Text Box 14"/>
            <p:cNvSpPr txBox="1">
              <a:spLocks noChangeArrowheads="1"/>
            </p:cNvSpPr>
            <p:nvPr/>
          </p:nvSpPr>
          <p:spPr bwMode="auto">
            <a:xfrm>
              <a:off x="864" y="1392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0" u="none">
                  <a:solidFill>
                    <a:schemeClr val="tx1"/>
                  </a:solidFill>
                  <a:latin typeface="Arial" charset="0"/>
                </a:rPr>
                <a:t>10mm</a:t>
              </a:r>
            </a:p>
          </p:txBody>
        </p:sp>
        <p:sp>
          <p:nvSpPr>
            <p:cNvPr id="119823" name="Line 15"/>
            <p:cNvSpPr>
              <a:spLocks noChangeShapeType="1"/>
            </p:cNvSpPr>
            <p:nvPr/>
          </p:nvSpPr>
          <p:spPr bwMode="auto">
            <a:xfrm>
              <a:off x="1296" y="163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Text Box 16"/>
            <p:cNvSpPr txBox="1">
              <a:spLocks noChangeArrowheads="1"/>
            </p:cNvSpPr>
            <p:nvPr/>
          </p:nvSpPr>
          <p:spPr bwMode="auto">
            <a:xfrm>
              <a:off x="1824" y="1536"/>
              <a:ext cx="3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000" b="0" u="none">
                  <a:solidFill>
                    <a:schemeClr val="tx1"/>
                  </a:solidFill>
                  <a:latin typeface="Arial" charset="0"/>
                </a:rPr>
                <a:t>20mm</a:t>
              </a:r>
            </a:p>
          </p:txBody>
        </p:sp>
      </p:grpSp>
      <p:grpSp>
        <p:nvGrpSpPr>
          <p:cNvPr id="119825" name="Group 17"/>
          <p:cNvGrpSpPr>
            <a:grpSpLocks/>
          </p:cNvGrpSpPr>
          <p:nvPr/>
        </p:nvGrpSpPr>
        <p:grpSpPr bwMode="auto">
          <a:xfrm>
            <a:off x="2590800" y="990600"/>
            <a:ext cx="2362200" cy="1143000"/>
            <a:chOff x="672" y="576"/>
            <a:chExt cx="1488" cy="720"/>
          </a:xfrm>
        </p:grpSpPr>
        <p:sp>
          <p:nvSpPr>
            <p:cNvPr id="119826" name="Oval 18" descr="Blue tissue paper"/>
            <p:cNvSpPr>
              <a:spLocks noChangeArrowheads="1"/>
            </p:cNvSpPr>
            <p:nvPr/>
          </p:nvSpPr>
          <p:spPr bwMode="auto">
            <a:xfrm>
              <a:off x="1392" y="576"/>
              <a:ext cx="768" cy="720"/>
            </a:xfrm>
            <a:prstGeom prst="ellipse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7" name="Freeform 19"/>
            <p:cNvSpPr>
              <a:spLocks/>
            </p:cNvSpPr>
            <p:nvPr/>
          </p:nvSpPr>
          <p:spPr bwMode="auto">
            <a:xfrm>
              <a:off x="1872" y="768"/>
              <a:ext cx="108" cy="3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9" y="3"/>
                </a:cxn>
                <a:cxn ang="0">
                  <a:pos x="83" y="14"/>
                </a:cxn>
                <a:cxn ang="0">
                  <a:pos x="108" y="24"/>
                </a:cxn>
              </a:cxnLst>
              <a:rect l="0" t="0" r="r" b="b"/>
              <a:pathLst>
                <a:path w="108" h="31">
                  <a:moveTo>
                    <a:pt x="9" y="0"/>
                  </a:moveTo>
                  <a:cubicBezTo>
                    <a:pt x="64" y="31"/>
                    <a:pt x="0" y="3"/>
                    <a:pt x="69" y="3"/>
                  </a:cubicBezTo>
                  <a:cubicBezTo>
                    <a:pt x="75" y="3"/>
                    <a:pt x="78" y="11"/>
                    <a:pt x="83" y="14"/>
                  </a:cubicBezTo>
                  <a:cubicBezTo>
                    <a:pt x="91" y="18"/>
                    <a:pt x="108" y="24"/>
                    <a:pt x="108" y="2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Text Box 20"/>
            <p:cNvSpPr txBox="1">
              <a:spLocks noChangeArrowheads="1"/>
            </p:cNvSpPr>
            <p:nvPr/>
          </p:nvSpPr>
          <p:spPr bwMode="auto">
            <a:xfrm>
              <a:off x="672" y="816"/>
              <a:ext cx="6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 u="none">
                  <a:solidFill>
                    <a:schemeClr val="tx1"/>
                  </a:solidFill>
                  <a:latin typeface="Arial" charset="0"/>
                </a:rPr>
                <a:t>0.02mm</a:t>
              </a:r>
              <a:r>
                <a:rPr lang="en-US" sz="1800" b="0" u="none" baseline="30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2971800" y="5334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1 Oil immersion field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2819400" y="40386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1 Length = 100 OIF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600200" y="57150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1 mL Sputum</a:t>
            </a:r>
          </a:p>
        </p:txBody>
      </p:sp>
      <p:grpSp>
        <p:nvGrpSpPr>
          <p:cNvPr id="119832" name="Group 24"/>
          <p:cNvGrpSpPr>
            <a:grpSpLocks/>
          </p:cNvGrpSpPr>
          <p:nvPr/>
        </p:nvGrpSpPr>
        <p:grpSpPr bwMode="auto">
          <a:xfrm>
            <a:off x="609600" y="3276600"/>
            <a:ext cx="838200" cy="1074738"/>
            <a:chOff x="1536" y="2496"/>
            <a:chExt cx="528" cy="677"/>
          </a:xfrm>
        </p:grpSpPr>
        <p:sp>
          <p:nvSpPr>
            <p:cNvPr id="119833" name="Line 25"/>
            <p:cNvSpPr>
              <a:spLocks noChangeShapeType="1"/>
            </p:cNvSpPr>
            <p:nvPr/>
          </p:nvSpPr>
          <p:spPr bwMode="auto">
            <a:xfrm flipH="1">
              <a:off x="1776" y="2640"/>
              <a:ext cx="19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834" name="Oval 26"/>
            <p:cNvSpPr>
              <a:spLocks noChangeArrowheads="1"/>
            </p:cNvSpPr>
            <p:nvPr/>
          </p:nvSpPr>
          <p:spPr bwMode="auto">
            <a:xfrm>
              <a:off x="1536" y="2880"/>
              <a:ext cx="288" cy="2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5" name="Line 27"/>
            <p:cNvSpPr>
              <a:spLocks noChangeShapeType="1"/>
            </p:cNvSpPr>
            <p:nvPr/>
          </p:nvSpPr>
          <p:spPr bwMode="auto">
            <a:xfrm flipV="1">
              <a:off x="1872" y="2496"/>
              <a:ext cx="192" cy="288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836" name="Rectangle 28"/>
            <p:cNvSpPr>
              <a:spLocks noChangeArrowheads="1"/>
            </p:cNvSpPr>
            <p:nvPr/>
          </p:nvSpPr>
          <p:spPr bwMode="auto">
            <a:xfrm>
              <a:off x="1728" y="2928"/>
              <a:ext cx="1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7" name="Freeform 29" descr="Granite"/>
            <p:cNvSpPr>
              <a:spLocks/>
            </p:cNvSpPr>
            <p:nvPr/>
          </p:nvSpPr>
          <p:spPr bwMode="auto">
            <a:xfrm>
              <a:off x="1536" y="2976"/>
              <a:ext cx="250" cy="19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60" y="1"/>
                </a:cxn>
                <a:cxn ang="0">
                  <a:pos x="136" y="39"/>
                </a:cxn>
                <a:cxn ang="0">
                  <a:pos x="250" y="55"/>
                </a:cxn>
                <a:cxn ang="0">
                  <a:pos x="234" y="115"/>
                </a:cxn>
                <a:cxn ang="0">
                  <a:pos x="212" y="131"/>
                </a:cxn>
                <a:cxn ang="0">
                  <a:pos x="158" y="191"/>
                </a:cxn>
                <a:cxn ang="0">
                  <a:pos x="22" y="136"/>
                </a:cxn>
                <a:cxn ang="0">
                  <a:pos x="6" y="60"/>
                </a:cxn>
                <a:cxn ang="0">
                  <a:pos x="22" y="39"/>
                </a:cxn>
                <a:cxn ang="0">
                  <a:pos x="0" y="39"/>
                </a:cxn>
              </a:cxnLst>
              <a:rect l="0" t="0" r="r" b="b"/>
              <a:pathLst>
                <a:path w="250" h="197">
                  <a:moveTo>
                    <a:pt x="0" y="39"/>
                  </a:moveTo>
                  <a:cubicBezTo>
                    <a:pt x="13" y="29"/>
                    <a:pt x="46" y="2"/>
                    <a:pt x="60" y="1"/>
                  </a:cubicBezTo>
                  <a:cubicBezTo>
                    <a:pt x="81" y="0"/>
                    <a:pt x="119" y="35"/>
                    <a:pt x="136" y="39"/>
                  </a:cubicBezTo>
                  <a:cubicBezTo>
                    <a:pt x="173" y="48"/>
                    <a:pt x="212" y="50"/>
                    <a:pt x="250" y="55"/>
                  </a:cubicBezTo>
                  <a:cubicBezTo>
                    <a:pt x="245" y="75"/>
                    <a:pt x="243" y="96"/>
                    <a:pt x="234" y="115"/>
                  </a:cubicBezTo>
                  <a:cubicBezTo>
                    <a:pt x="230" y="123"/>
                    <a:pt x="217" y="124"/>
                    <a:pt x="212" y="131"/>
                  </a:cubicBezTo>
                  <a:cubicBezTo>
                    <a:pt x="166" y="197"/>
                    <a:pt x="234" y="147"/>
                    <a:pt x="158" y="191"/>
                  </a:cubicBezTo>
                  <a:cubicBezTo>
                    <a:pt x="112" y="171"/>
                    <a:pt x="62" y="167"/>
                    <a:pt x="22" y="136"/>
                  </a:cubicBezTo>
                  <a:cubicBezTo>
                    <a:pt x="17" y="111"/>
                    <a:pt x="6" y="86"/>
                    <a:pt x="6" y="60"/>
                  </a:cubicBezTo>
                  <a:cubicBezTo>
                    <a:pt x="6" y="51"/>
                    <a:pt x="24" y="47"/>
                    <a:pt x="22" y="39"/>
                  </a:cubicBezTo>
                  <a:cubicBezTo>
                    <a:pt x="20" y="32"/>
                    <a:pt x="7" y="39"/>
                    <a:pt x="0" y="39"/>
                  </a:cubicBez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38" name="Text Box 30"/>
          <p:cNvSpPr txBox="1">
            <a:spLocks noChangeArrowheads="1"/>
          </p:cNvSpPr>
          <p:nvPr/>
        </p:nvSpPr>
        <p:spPr bwMode="auto">
          <a:xfrm rot="1995834">
            <a:off x="1527978" y="4799291"/>
            <a:ext cx="1935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1 drop = 0.01 </a:t>
            </a:r>
            <a:r>
              <a:rPr lang="en-US" sz="1800" b="0" u="none" err="1">
                <a:solidFill>
                  <a:schemeClr val="tx1"/>
                </a:solidFill>
                <a:latin typeface="Arial" charset="0"/>
              </a:rPr>
              <a:t>mL</a:t>
            </a:r>
            <a:endParaRPr lang="en-US" sz="1800" b="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9839" name="Text Box 31"/>
          <p:cNvSpPr txBox="1">
            <a:spLocks noChangeArrowheads="1"/>
          </p:cNvSpPr>
          <p:nvPr/>
        </p:nvSpPr>
        <p:spPr bwMode="auto">
          <a:xfrm>
            <a:off x="6019800" y="1295400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u="none">
                <a:solidFill>
                  <a:schemeClr val="tx1"/>
                </a:solidFill>
                <a:latin typeface="Arial" charset="0"/>
              </a:rPr>
              <a:t>To see:</a:t>
            </a:r>
          </a:p>
          <a:p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1 AFB in 100 fields</a:t>
            </a:r>
          </a:p>
        </p:txBody>
      </p:sp>
      <p:sp>
        <p:nvSpPr>
          <p:cNvPr id="119840" name="Text Box 32"/>
          <p:cNvSpPr txBox="1">
            <a:spLocks noChangeArrowheads="1"/>
          </p:cNvSpPr>
          <p:nvPr/>
        </p:nvSpPr>
        <p:spPr bwMode="auto">
          <a:xfrm>
            <a:off x="5715000" y="3276600"/>
            <a:ext cx="2859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u="none">
                <a:solidFill>
                  <a:schemeClr val="tx1"/>
                </a:solidFill>
                <a:latin typeface="Arial" charset="0"/>
              </a:rPr>
              <a:t>requires:</a:t>
            </a:r>
          </a:p>
          <a:p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smear surface of 200 mm</a:t>
            </a:r>
            <a:r>
              <a:rPr lang="en-US" sz="1800" b="0" u="none" baseline="30000">
                <a:solidFill>
                  <a:schemeClr val="tx1"/>
                </a:solidFill>
                <a:latin typeface="Arial" charset="0"/>
              </a:rPr>
              <a:t>2</a:t>
            </a:r>
          </a:p>
          <a:p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containing 100 AFB</a:t>
            </a:r>
          </a:p>
        </p:txBody>
      </p:sp>
      <p:sp>
        <p:nvSpPr>
          <p:cNvPr id="119841" name="Text Box 33"/>
          <p:cNvSpPr txBox="1">
            <a:spLocks noChangeArrowheads="1"/>
          </p:cNvSpPr>
          <p:nvPr/>
        </p:nvSpPr>
        <p:spPr bwMode="auto">
          <a:xfrm>
            <a:off x="5943600" y="5257800"/>
            <a:ext cx="2495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u="none">
                <a:solidFill>
                  <a:schemeClr val="tx1"/>
                </a:solidFill>
                <a:latin typeface="Arial" charset="0"/>
              </a:rPr>
              <a:t>which requires:</a:t>
            </a:r>
          </a:p>
          <a:p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1 mL sputum</a:t>
            </a:r>
          </a:p>
          <a:p>
            <a:r>
              <a:rPr lang="en-US" sz="1800" b="0" u="none">
                <a:solidFill>
                  <a:schemeClr val="tx1"/>
                </a:solidFill>
                <a:latin typeface="Arial" charset="0"/>
              </a:rPr>
              <a:t>containing 10,000 AFB</a:t>
            </a:r>
          </a:p>
        </p:txBody>
      </p:sp>
      <p:sp>
        <p:nvSpPr>
          <p:cNvPr id="119842" name="Line 34"/>
          <p:cNvSpPr>
            <a:spLocks noChangeShapeType="1"/>
          </p:cNvSpPr>
          <p:nvPr/>
        </p:nvSpPr>
        <p:spPr bwMode="auto">
          <a:xfrm flipH="1" flipV="1">
            <a:off x="1143000" y="4343400"/>
            <a:ext cx="2133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43" name="Line 35"/>
          <p:cNvSpPr>
            <a:spLocks noChangeShapeType="1"/>
          </p:cNvSpPr>
          <p:nvPr/>
        </p:nvSpPr>
        <p:spPr bwMode="auto">
          <a:xfrm flipV="1">
            <a:off x="1143000" y="3657600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44" name="Line 36"/>
          <p:cNvSpPr>
            <a:spLocks noChangeShapeType="1"/>
          </p:cNvSpPr>
          <p:nvPr/>
        </p:nvSpPr>
        <p:spPr bwMode="auto">
          <a:xfrm flipV="1">
            <a:off x="3886200" y="2286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4874E3-A8A8-4262-8B67-8E4691A46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88757"/>
              </p:ext>
            </p:extLst>
          </p:nvPr>
        </p:nvGraphicFramePr>
        <p:xfrm>
          <a:off x="150516" y="1050615"/>
          <a:ext cx="8810604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684">
                  <a:extLst>
                    <a:ext uri="{9D8B030D-6E8A-4147-A177-3AD203B41FA5}">
                      <a16:colId xmlns:a16="http://schemas.microsoft.com/office/drawing/2014/main" val="4283352575"/>
                    </a:ext>
                  </a:extLst>
                </a:gridCol>
                <a:gridCol w="6725920">
                  <a:extLst>
                    <a:ext uri="{9D8B030D-6E8A-4147-A177-3AD203B41FA5}">
                      <a16:colId xmlns:a16="http://schemas.microsoft.com/office/drawing/2014/main" val="2198224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Species: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 tuberculosis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 avium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 </a:t>
                      </a:r>
                      <a:r>
                        <a:rPr lang="en-US" sz="2800" b="0" i="1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xy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 200 known species</a:t>
                      </a:r>
                      <a:endParaRPr lang="en-US" sz="28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27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Genus: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Mycobacterium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7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Mycobacteriaceae</a:t>
                      </a:r>
                      <a:endParaRPr lang="en-US" sz="28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39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Suborder: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Corynebacterineae</a:t>
                      </a:r>
                      <a:endParaRPr lang="en-US" sz="28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71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Actinomycetales</a:t>
                      </a:r>
                      <a:endParaRPr lang="en-US" sz="28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7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Actinobacteria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13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Phylum: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70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Kingdom: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Bacteria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64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Domain: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7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Life: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3067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chopfer\Desktop\DSC02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3"/>
          <a:stretch>
            <a:fillRect/>
          </a:stretch>
        </p:blipFill>
        <p:spPr bwMode="auto">
          <a:xfrm>
            <a:off x="143886" y="941321"/>
            <a:ext cx="8856986" cy="53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2536" y="6211669"/>
            <a:ext cx="14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Sunflower oil</a:t>
            </a:r>
          </a:p>
          <a:p>
            <a:r>
              <a:rPr lang="en-US" sz="1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RI: 1.464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8759" y="6211669"/>
            <a:ext cx="146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Immersion oil</a:t>
            </a:r>
          </a:p>
          <a:p>
            <a:r>
              <a:rPr lang="en-US" sz="1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RI: 1.515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0608" y="621166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Water</a:t>
            </a:r>
          </a:p>
          <a:p>
            <a:r>
              <a:rPr lang="en-US" sz="18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RI: 1.333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2504"/>
            <a:ext cx="925657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0" u="none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Glass rod (Refraction index 1.513) in sunflower oil, immersion oil, and water</a:t>
            </a:r>
          </a:p>
        </p:txBody>
      </p:sp>
    </p:spTree>
    <p:extLst>
      <p:ext uri="{BB962C8B-B14F-4D97-AF65-F5344CB8AC3E}">
        <p14:creationId xmlns:p14="http://schemas.microsoft.com/office/powerpoint/2010/main" val="4062086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52400" y="462516"/>
            <a:ext cx="8822509" cy="5867400"/>
            <a:chOff x="152400" y="685800"/>
            <a:chExt cx="8822509" cy="5867400"/>
          </a:xfrm>
        </p:grpSpPr>
        <p:pic>
          <p:nvPicPr>
            <p:cNvPr id="4" name="Picture 3" descr="temp.E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685800"/>
              <a:ext cx="8822509" cy="5867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87398" y="4419600"/>
              <a:ext cx="570586" cy="116189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53006" y="3364992"/>
              <a:ext cx="562050" cy="221650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19377" y="1762963"/>
              <a:ext cx="567381" cy="381731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86940" y="1367942"/>
              <a:ext cx="571519" cy="4211117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39942" y="2611526"/>
              <a:ext cx="580339" cy="2973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86178" y="1367942"/>
              <a:ext cx="570586" cy="3034590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7879" y="1366722"/>
              <a:ext cx="558395" cy="1983639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22266" y="1365504"/>
              <a:ext cx="558395" cy="3901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9693" y="1364283"/>
              <a:ext cx="558395" cy="1225297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6279"/>
            <a:ext cx="9144000" cy="633337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433638" y="3051175"/>
            <a:ext cx="4065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Culture for mycobacteria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배양균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l="5145" t="18823" r="3966" b="2287"/>
          <a:stretch>
            <a:fillRect/>
          </a:stretch>
        </p:blipFill>
        <p:spPr bwMode="auto">
          <a:xfrm>
            <a:off x="0" y="838200"/>
            <a:ext cx="4038600" cy="5257800"/>
          </a:xfrm>
          <a:prstGeom prst="rect">
            <a:avLst/>
          </a:prstGeom>
          <a:noFill/>
        </p:spPr>
      </p:pic>
      <p:pic>
        <p:nvPicPr>
          <p:cNvPr id="73731" name="Picture 3" descr="mtbcol1"/>
          <p:cNvPicPr>
            <a:picLocks noChangeAspect="1" noChangeArrowheads="1"/>
          </p:cNvPicPr>
          <p:nvPr/>
        </p:nvPicPr>
        <p:blipFill>
          <a:blip r:embed="rId4">
            <a:lum bright="-12000" contrast="30000"/>
          </a:blip>
          <a:srcRect l="6349"/>
          <a:stretch>
            <a:fillRect/>
          </a:stretch>
        </p:blipFill>
        <p:spPr bwMode="auto">
          <a:xfrm>
            <a:off x="4038600" y="838200"/>
            <a:ext cx="5105400" cy="5038725"/>
          </a:xfrm>
          <a:prstGeom prst="rect">
            <a:avLst/>
          </a:prstGeom>
          <a:noFill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864636" y="5943600"/>
            <a:ext cx="7279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b="0" i="1" u="none">
                <a:solidFill>
                  <a:schemeClr val="tx1"/>
                </a:solidFill>
                <a:latin typeface="Arial" charset="0"/>
              </a:rPr>
              <a:t>Picture courtesy: Kim SJ</a:t>
            </a:r>
          </a:p>
          <a:p>
            <a:pPr algn="r"/>
            <a:r>
              <a:rPr lang="en-US" sz="2400" b="0" i="1" u="none">
                <a:solidFill>
                  <a:schemeClr val="tx1"/>
                </a:solidFill>
                <a:latin typeface="Arial" charset="0"/>
              </a:rPr>
              <a:t>Unpublished Lecture Notes, Hanoi, August 31, 2001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8600" y="0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 i="1" u="none">
                <a:solidFill>
                  <a:schemeClr val="tx1"/>
                </a:solidFill>
                <a:latin typeface="Arial" charset="0"/>
              </a:rPr>
              <a:t>M. tuberculosis on L</a:t>
            </a:r>
            <a:r>
              <a:rPr lang="en-US" sz="32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ö</a:t>
            </a:r>
            <a:r>
              <a:rPr lang="en-US" sz="3200" b="0" i="1" u="none">
                <a:solidFill>
                  <a:schemeClr val="tx1"/>
                </a:solidFill>
                <a:latin typeface="Arial" charset="0"/>
              </a:rPr>
              <a:t>wenstein-Jensen medium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0"/>
            <a:ext cx="8818562" cy="1000125"/>
          </a:xfrm>
        </p:spPr>
        <p:txBody>
          <a:bodyPr lIns="92075" tIns="46038" rIns="92075" bIns="46038" anchor="ctr"/>
          <a:lstStyle/>
          <a:p>
            <a:r>
              <a:rPr lang="en-US" altLang="ko-KR" sz="3600" err="1">
                <a:solidFill>
                  <a:schemeClr val="tx1"/>
                </a:solidFill>
                <a:ea typeface="굴림" pitchFamily="34" charset="-127"/>
                <a:cs typeface="Arial" charset="0"/>
              </a:rPr>
              <a:t>Mycobactericidal</a:t>
            </a:r>
            <a:r>
              <a:rPr lang="en-US" altLang="ko-KR" sz="3600">
                <a:solidFill>
                  <a:schemeClr val="tx1"/>
                </a:solidFill>
                <a:ea typeface="굴림" pitchFamily="34" charset="-127"/>
                <a:cs typeface="Arial" charset="0"/>
              </a:rPr>
              <a:t> Effects of Decontaminants</a:t>
            </a:r>
          </a:p>
        </p:txBody>
      </p:sp>
      <p:graphicFrame>
        <p:nvGraphicFramePr>
          <p:cNvPr id="280579" name="Object 4"/>
          <p:cNvGraphicFramePr>
            <a:graphicFrameLocks/>
          </p:cNvGraphicFramePr>
          <p:nvPr/>
        </p:nvGraphicFramePr>
        <p:xfrm>
          <a:off x="158750" y="1046163"/>
          <a:ext cx="4508500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차트" r:id="rId4" imgW="4295814" imgH="4114839" progId="MSGraph.Chart.8">
                  <p:embed followColorScheme="full"/>
                </p:oleObj>
              </mc:Choice>
              <mc:Fallback>
                <p:oleObj name="차트" r:id="rId4" imgW="4295814" imgH="4114839" progId="MSGraph.Chart.8">
                  <p:embed followColorScheme="full"/>
                  <p:pic>
                    <p:nvPicPr>
                      <p:cNvPr id="280579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046163"/>
                        <a:ext cx="4508500" cy="4929187"/>
                      </a:xfrm>
                      <a:prstGeom prst="rect">
                        <a:avLst/>
                      </a:prstGeom>
                      <a:solidFill>
                        <a:srgbClr val="29292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0" name="Rectangle 5"/>
          <p:cNvSpPr>
            <a:spLocks noChangeArrowheads="1"/>
          </p:cNvSpPr>
          <p:nvPr/>
        </p:nvSpPr>
        <p:spPr bwMode="auto">
          <a:xfrm>
            <a:off x="2032000" y="1714500"/>
            <a:ext cx="1835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altLang="ko-KR" sz="2000" i="1" u="none">
                <a:solidFill>
                  <a:srgbClr val="FF5050"/>
                </a:solidFill>
                <a:latin typeface="Arial" charset="0"/>
                <a:ea typeface="Dotum" pitchFamily="34" charset="-127"/>
              </a:rPr>
              <a:t>M. tuberculosis</a:t>
            </a:r>
          </a:p>
          <a:p>
            <a:pPr algn="l" eaLnBrk="0" hangingPunct="0"/>
            <a:r>
              <a:rPr lang="en-US" altLang="ko-KR" sz="2000" i="1" u="none">
                <a:solidFill>
                  <a:srgbClr val="66FFFF"/>
                </a:solidFill>
                <a:latin typeface="Arial" charset="0"/>
                <a:ea typeface="Dotum" pitchFamily="34" charset="-127"/>
              </a:rPr>
              <a:t>M. fortuitum</a:t>
            </a:r>
          </a:p>
        </p:txBody>
      </p:sp>
      <p:sp>
        <p:nvSpPr>
          <p:cNvPr id="280581" name="Rectangle 7"/>
          <p:cNvSpPr>
            <a:spLocks noChangeArrowheads="1"/>
          </p:cNvSpPr>
          <p:nvPr/>
        </p:nvSpPr>
        <p:spPr bwMode="auto">
          <a:xfrm>
            <a:off x="3440113" y="2871788"/>
            <a:ext cx="98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ko-KR" altLang="en-US" sz="1400" u="none">
                <a:solidFill>
                  <a:srgbClr val="FFCCCC"/>
                </a:solidFill>
                <a:latin typeface="Arial" charset="0"/>
                <a:ea typeface="Dotum" pitchFamily="34" charset="-127"/>
              </a:rPr>
              <a:t>1% </a:t>
            </a:r>
            <a:r>
              <a:rPr lang="en-US" altLang="ko-KR" sz="1400" u="none">
                <a:solidFill>
                  <a:srgbClr val="FFCCCC"/>
                </a:solidFill>
                <a:latin typeface="Arial" charset="0"/>
                <a:ea typeface="Dotum" pitchFamily="34" charset="-127"/>
              </a:rPr>
              <a:t>NaOH</a:t>
            </a:r>
          </a:p>
        </p:txBody>
      </p:sp>
      <p:sp>
        <p:nvSpPr>
          <p:cNvPr id="280582" name="Rectangle 8"/>
          <p:cNvSpPr>
            <a:spLocks noChangeArrowheads="1"/>
          </p:cNvSpPr>
          <p:nvPr/>
        </p:nvSpPr>
        <p:spPr bwMode="auto">
          <a:xfrm>
            <a:off x="2227263" y="3509963"/>
            <a:ext cx="98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ko-KR" altLang="en-US" sz="1400" u="none">
                <a:solidFill>
                  <a:srgbClr val="FFCCCC"/>
                </a:solidFill>
                <a:latin typeface="Arial" charset="0"/>
                <a:ea typeface="Dotum" pitchFamily="34" charset="-127"/>
              </a:rPr>
              <a:t>2% </a:t>
            </a:r>
            <a:r>
              <a:rPr lang="en-US" altLang="ko-KR" sz="1400" u="none">
                <a:solidFill>
                  <a:srgbClr val="FFCCCC"/>
                </a:solidFill>
                <a:latin typeface="Arial" charset="0"/>
                <a:ea typeface="Dotum" pitchFamily="34" charset="-127"/>
              </a:rPr>
              <a:t>NaOH</a:t>
            </a:r>
          </a:p>
        </p:txBody>
      </p:sp>
      <p:sp>
        <p:nvSpPr>
          <p:cNvPr id="280583" name="Rectangle 11"/>
          <p:cNvSpPr>
            <a:spLocks noChangeArrowheads="1"/>
          </p:cNvSpPr>
          <p:nvPr/>
        </p:nvSpPr>
        <p:spPr bwMode="auto">
          <a:xfrm>
            <a:off x="1778000" y="4430713"/>
            <a:ext cx="139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ko-KR" altLang="en-US" sz="1400" u="none">
                <a:solidFill>
                  <a:srgbClr val="FFCCCC"/>
                </a:solidFill>
                <a:latin typeface="Arial" charset="0"/>
                <a:ea typeface="Dotum" pitchFamily="34" charset="-127"/>
              </a:rPr>
              <a:t>5% </a:t>
            </a:r>
            <a:r>
              <a:rPr lang="en-US" altLang="ko-KR" sz="1400" u="none">
                <a:solidFill>
                  <a:srgbClr val="FFCCCC"/>
                </a:solidFill>
                <a:latin typeface="Arial" charset="0"/>
                <a:ea typeface="Dotum" pitchFamily="34" charset="-127"/>
              </a:rPr>
              <a:t>oxalic acid</a:t>
            </a:r>
          </a:p>
        </p:txBody>
      </p:sp>
      <p:sp>
        <p:nvSpPr>
          <p:cNvPr id="280584" name="Rectangle 13"/>
          <p:cNvSpPr>
            <a:spLocks noChangeArrowheads="1"/>
          </p:cNvSpPr>
          <p:nvPr/>
        </p:nvSpPr>
        <p:spPr bwMode="auto">
          <a:xfrm>
            <a:off x="879475" y="4784725"/>
            <a:ext cx="98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ko-KR" altLang="en-US" sz="1400" u="none">
                <a:solidFill>
                  <a:srgbClr val="66FFFF"/>
                </a:solidFill>
                <a:latin typeface="Arial" charset="0"/>
                <a:ea typeface="Dotum" pitchFamily="34" charset="-127"/>
              </a:rPr>
              <a:t>1% </a:t>
            </a:r>
            <a:r>
              <a:rPr lang="en-US" altLang="ko-KR" sz="1400" u="none">
                <a:solidFill>
                  <a:srgbClr val="66FFFF"/>
                </a:solidFill>
                <a:latin typeface="Arial" charset="0"/>
                <a:ea typeface="Dotum" pitchFamily="34" charset="-127"/>
              </a:rPr>
              <a:t>NaOH</a:t>
            </a:r>
          </a:p>
        </p:txBody>
      </p:sp>
      <p:sp>
        <p:nvSpPr>
          <p:cNvPr id="280585" name="Rectangle 14"/>
          <p:cNvSpPr>
            <a:spLocks noChangeArrowheads="1"/>
          </p:cNvSpPr>
          <p:nvPr/>
        </p:nvSpPr>
        <p:spPr bwMode="auto">
          <a:xfrm>
            <a:off x="3449638" y="4456113"/>
            <a:ext cx="1395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ko-KR" altLang="en-US" sz="1400" u="none">
                <a:solidFill>
                  <a:srgbClr val="66FFFF"/>
                </a:solidFill>
                <a:latin typeface="Arial" charset="0"/>
                <a:ea typeface="Dotum" pitchFamily="34" charset="-127"/>
              </a:rPr>
              <a:t>5% </a:t>
            </a:r>
            <a:r>
              <a:rPr lang="en-US" altLang="ko-KR" sz="1400" u="none">
                <a:solidFill>
                  <a:srgbClr val="66FFFF"/>
                </a:solidFill>
                <a:latin typeface="Arial" charset="0"/>
                <a:ea typeface="Dotum" pitchFamily="34" charset="-127"/>
              </a:rPr>
              <a:t>oxalic acid</a:t>
            </a:r>
          </a:p>
        </p:txBody>
      </p:sp>
      <p:graphicFrame>
        <p:nvGraphicFramePr>
          <p:cNvPr id="280670" name="Group 94"/>
          <p:cNvGraphicFramePr>
            <a:graphicFrameLocks noGrp="1"/>
          </p:cNvGraphicFramePr>
          <p:nvPr/>
        </p:nvGraphicFramePr>
        <p:xfrm>
          <a:off x="4787900" y="1066800"/>
          <a:ext cx="4102100" cy="4929188"/>
        </p:xfrm>
        <a:graphic>
          <a:graphicData uri="http://schemas.openxmlformats.org/drawingml/2006/table">
            <a:tbl>
              <a:tblPr/>
              <a:tblGrid>
                <a:gridCol w="149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NALC-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NaOH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Na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3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PO</a:t>
                      </a:r>
                      <a:r>
                        <a:rPr kumimoji="0" lang="en-US" altLang="zh-TW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NaOH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Initial kill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30%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40%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40%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Kill during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centrifu</a:t>
                      </a: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gation</a:t>
                      </a: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20%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Lost due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centrifu-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gation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12%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Total lost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42 %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46%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72%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0618" name="Text Box 42"/>
          <p:cNvSpPr txBox="1">
            <a:spLocks noChangeArrowheads="1"/>
          </p:cNvSpPr>
          <p:nvPr/>
        </p:nvSpPr>
        <p:spPr bwMode="auto">
          <a:xfrm>
            <a:off x="265113" y="6096000"/>
            <a:ext cx="87344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000" b="0" i="1" u="none">
                <a:solidFill>
                  <a:schemeClr val="tx1"/>
                </a:solidFill>
                <a:latin typeface="Arial" charset="0"/>
              </a:rPr>
              <a:t>Slide courtesy: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0" i="1" u="none">
                <a:solidFill>
                  <a:schemeClr val="tx1"/>
                </a:solidFill>
                <a:latin typeface="Arial" charset="0"/>
              </a:rPr>
              <a:t>Kim SJ.  Unpublished lecture notes, Union Hanoi course, 4 September 2008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4819650" y="6491288"/>
            <a:ext cx="432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i="1" u="none">
                <a:solidFill>
                  <a:schemeClr val="tx1"/>
                </a:solidFill>
                <a:latin typeface="Arial" charset="0"/>
              </a:rPr>
              <a:t>Slide courtesy: Kim S J. August 25, 2007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_cruciani.EMF"/>
          <p:cNvPicPr>
            <a:picLocks noChangeAspect="1"/>
          </p:cNvPicPr>
          <p:nvPr/>
        </p:nvPicPr>
        <p:blipFill>
          <a:blip r:embed="rId3"/>
          <a:srcRect r="10286"/>
          <a:stretch>
            <a:fillRect/>
          </a:stretch>
        </p:blipFill>
        <p:spPr>
          <a:xfrm>
            <a:off x="0" y="389287"/>
            <a:ext cx="9133894" cy="634112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_raja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959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0" y="249238"/>
          <a:ext cx="9151938" cy="644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SPW 11.0 Graph" r:id="rId4" imgW="5432400" imgH="3827520" progId="SigmaPlotGraphicObject.10">
                  <p:embed/>
                </p:oleObj>
              </mc:Choice>
              <mc:Fallback>
                <p:oleObj name="SPW 11.0 Graph" r:id="rId4" imgW="5432400" imgH="3827520" progId="SigmaPlotGraphicObject.10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238"/>
                        <a:ext cx="9151938" cy="644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784112" y="2881423"/>
            <a:ext cx="754911" cy="27325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2732567"/>
            <a:ext cx="790354" cy="28956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14577" y="2456122"/>
            <a:ext cx="772632" cy="2551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0568" y="2573079"/>
            <a:ext cx="772632" cy="2906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9860" y="2512828"/>
            <a:ext cx="1318437" cy="290623"/>
          </a:xfrm>
          <a:prstGeom prst="rect">
            <a:avLst/>
          </a:prstGeom>
          <a:solidFill>
            <a:srgbClr val="00B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45935" y="3887972"/>
            <a:ext cx="1318437" cy="290623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63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04962"/>
              </p:ext>
            </p:extLst>
          </p:nvPr>
        </p:nvGraphicFramePr>
        <p:xfrm>
          <a:off x="0" y="142875"/>
          <a:ext cx="9144000" cy="6502400"/>
        </p:xfrm>
        <a:graphic>
          <a:graphicData uri="http://schemas.openxmlformats.org/drawingml/2006/table">
            <a:tbl>
              <a:tblPr/>
              <a:tblGrid>
                <a:gridCol w="26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8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</a:t>
                      </a:r>
                      <a:r>
                        <a:rPr kumimoji="0" lang="en-US" sz="2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anthropo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-centric view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Species group</a:t>
                      </a:r>
                    </a:p>
                  </a:txBody>
                  <a:tcPr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Significance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Species examples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tuberculosis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complex</a:t>
                      </a:r>
                    </a:p>
                  </a:txBody>
                  <a:tcPr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host man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tuberculosis, (M canettii, M africanum)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host animal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bovis, M caprae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Leprosy bacillus</a:t>
                      </a:r>
                    </a:p>
                  </a:txBody>
                  <a:tcPr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host man (and armadillo)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n-US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leprae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Environmental mycobacteria, often opportunists in man</a:t>
                      </a:r>
                    </a:p>
                  </a:txBody>
                  <a:tcPr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Environment and some animal hosts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avium, M chelonae, M kansasii, M malmoense, etc, etc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0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Environmental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mycobacteria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rarely opportunists in man</a:t>
                      </a:r>
                    </a:p>
                  </a:txBody>
                  <a:tcPr horzOverflow="overflow">
                    <a:lnL cap="flat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Environment and some animal hosts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</a:t>
                      </a:r>
                      <a:r>
                        <a:rPr kumimoji="0" lang="en-US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marinum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 </a:t>
                      </a:r>
                      <a:r>
                        <a:rPr kumimoji="0" lang="en-US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szulgai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 </a:t>
                      </a:r>
                      <a:r>
                        <a:rPr kumimoji="0" lang="en-US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xenopi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 </a:t>
                      </a:r>
                      <a:r>
                        <a:rPr kumimoji="0" lang="en-US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simiae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 </a:t>
                      </a:r>
                      <a:r>
                        <a:rPr kumimoji="0" lang="en-US" sz="2000" b="0" i="1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ulcerans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etc, etc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762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/>
              <a:t>Specificity of culture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962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sz="2800"/>
              <a:t>In principle close to 100%</a:t>
            </a:r>
          </a:p>
          <a:p>
            <a:pPr lvl="1">
              <a:buFontTx/>
              <a:buNone/>
            </a:pPr>
            <a:r>
              <a:rPr lang="nl-BE" sz="2400"/>
              <a:t>		species identification possible</a:t>
            </a:r>
          </a:p>
          <a:p>
            <a:pPr lvl="1">
              <a:buFontTx/>
              <a:buNone/>
            </a:pPr>
            <a:r>
              <a:rPr lang="nl-BE" sz="2400"/>
              <a:t>		distinguish living from dead bacilli</a:t>
            </a:r>
          </a:p>
          <a:p>
            <a:pPr lvl="1">
              <a:buFontTx/>
              <a:buNone/>
            </a:pPr>
            <a:endParaRPr lang="nl-BE" sz="2400"/>
          </a:p>
          <a:p>
            <a:pPr>
              <a:lnSpc>
                <a:spcPct val="130000"/>
              </a:lnSpc>
            </a:pPr>
            <a:r>
              <a:rPr lang="nl-BE" sz="2800"/>
              <a:t>But more sensitive to deficient technique</a:t>
            </a:r>
          </a:p>
          <a:p>
            <a:pPr lvl="1"/>
            <a:r>
              <a:rPr lang="nl-BE" sz="2400"/>
              <a:t>specimen carry-over</a:t>
            </a:r>
          </a:p>
          <a:p>
            <a:pPr lvl="1">
              <a:buFontTx/>
              <a:buNone/>
            </a:pPr>
            <a:r>
              <a:rPr lang="nl-BE" sz="2400"/>
              <a:t>		2-5% false positives (Mitchison, BMRC labs) </a:t>
            </a:r>
          </a:p>
          <a:p>
            <a:pPr lvl="1"/>
            <a:r>
              <a:rPr lang="nl-BE" sz="2400"/>
              <a:t>contaminants read as TB</a:t>
            </a:r>
          </a:p>
          <a:p>
            <a:pPr lvl="2">
              <a:buFontTx/>
              <a:buNone/>
            </a:pPr>
            <a:endParaRPr lang="en-US" sz="2000" b="1"/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032250" y="6491288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i="1" u="none">
                <a:solidFill>
                  <a:schemeClr val="tx1"/>
                </a:solidFill>
                <a:latin typeface="Arial" charset="0"/>
              </a:rPr>
              <a:t>Slide courtesy: Van Deun A. November 18, 2008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/>
              <a:t>Sensitivity of culture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8229600" cy="315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None/>
            </a:pPr>
            <a:r>
              <a:rPr lang="nl-BE" sz="2800"/>
              <a:t>Advantage over smear depends on population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nl-BE" sz="2400"/>
              <a:t>patient delay: low income versus industrialised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nl-BE" sz="2400"/>
              <a:t>HIV status and stage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nl-BE" sz="2400"/>
              <a:t>active versus passive case detection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nl-BE"/>
              <a:t>	NTI Bangalore studies: 45% versus 85% of culture-positives detected by smear</a:t>
            </a:r>
            <a:endParaRPr lang="en-US"/>
          </a:p>
          <a:p>
            <a:endParaRPr lang="en-US" b="1"/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4032250" y="6491288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i="1" u="none">
                <a:solidFill>
                  <a:schemeClr val="tx1"/>
                </a:solidFill>
                <a:latin typeface="Arial" charset="0"/>
              </a:rPr>
              <a:t>Slide courtesy: Van Deun A. November 18, 2008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14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/>
              <a:t>Delay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33" y="1905000"/>
            <a:ext cx="7765473" cy="277387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nl-BE" sz="2800"/>
              <a:t>May be unacceptable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nl-BE" sz="2400"/>
              <a:t>even MGIT... needs 2-3 weeks in SM-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nl-BE" sz="2400"/>
              <a:t>chest X-Ray done simultaneously (sm-/cu- TB)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nl-BE" sz="2400"/>
              <a:t>			experience: culture results not used</a:t>
            </a:r>
            <a:endParaRPr lang="en-US" sz="240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nl-BE" sz="2800"/>
              <a:t>		</a:t>
            </a:r>
            <a:r>
              <a:rPr lang="nl-BE" sz="2800">
                <a:sym typeface="Wingdings" pitchFamily="2" charset="2"/>
              </a:rPr>
              <a:t>	</a:t>
            </a:r>
            <a:r>
              <a:rPr lang="nl-BE" sz="2800"/>
              <a:t>rather </a:t>
            </a:r>
            <a:r>
              <a:rPr lang="nl-BE" sz="2800" u="sng"/>
              <a:t>confirmation</a:t>
            </a:r>
            <a:r>
              <a:rPr lang="nl-BE" sz="2800"/>
              <a:t> of diagnosis</a:t>
            </a:r>
            <a:endParaRPr lang="en-US" sz="2800"/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4032250" y="6491288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i="1" u="none">
                <a:solidFill>
                  <a:schemeClr val="tx1"/>
                </a:solidFill>
                <a:latin typeface="Arial" charset="0"/>
              </a:rPr>
              <a:t>Slide courtesy: Van Deun A. November 18, 2008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914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/>
              <a:t>Accessibility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09995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None/>
            </a:pPr>
            <a:r>
              <a:rPr lang="nl-BE"/>
              <a:t>Problematic in low-income</a:t>
            </a:r>
          </a:p>
          <a:p>
            <a:pPr lvl="1">
              <a:spcBef>
                <a:spcPct val="50000"/>
              </a:spcBef>
            </a:pPr>
            <a:r>
              <a:rPr lang="en-US"/>
              <a:t>difficult to set up a sufficiently dense network</a:t>
            </a:r>
          </a:p>
          <a:p>
            <a:pPr lvl="2">
              <a:spcBef>
                <a:spcPct val="50000"/>
              </a:spcBef>
              <a:buFontTx/>
              <a:buNone/>
            </a:pPr>
            <a:r>
              <a:rPr lang="nl-BE"/>
              <a:t>infrastructure, trained staff, equipment</a:t>
            </a:r>
          </a:p>
          <a:p>
            <a:pPr lvl="2">
              <a:spcBef>
                <a:spcPct val="50000"/>
              </a:spcBef>
              <a:buFontTx/>
              <a:buNone/>
            </a:pPr>
            <a:r>
              <a:rPr lang="nl-BE"/>
              <a:t>	</a:t>
            </a:r>
            <a:r>
              <a:rPr lang="nl-BE">
                <a:sym typeface="Wingdings" pitchFamily="2" charset="2"/>
              </a:rPr>
              <a:t></a:t>
            </a:r>
            <a:r>
              <a:rPr lang="nl-BE"/>
              <a:t> transport delays and serious contamination problems</a:t>
            </a:r>
          </a:p>
          <a:p>
            <a:pPr lvl="1">
              <a:spcBef>
                <a:spcPct val="50000"/>
              </a:spcBef>
            </a:pPr>
            <a:r>
              <a:rPr lang="nl-BE"/>
              <a:t>financial accessibility</a:t>
            </a:r>
          </a:p>
          <a:p>
            <a:pPr lvl="2">
              <a:spcBef>
                <a:spcPct val="50000"/>
              </a:spcBef>
              <a:buFontTx/>
              <a:buNone/>
            </a:pPr>
            <a:r>
              <a:rPr lang="nl-BE"/>
              <a:t>will diagnosis be free with expensive tests?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4032250" y="6491288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i="1" u="none">
                <a:solidFill>
                  <a:schemeClr val="tx1"/>
                </a:solidFill>
                <a:latin typeface="Arial" charset="0"/>
              </a:rPr>
              <a:t>Slide courtesy: Van Deun A. November 18, 2008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628650" y="2413000"/>
            <a:ext cx="7750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Other methods than</a:t>
            </a: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microscopy and culture:</a:t>
            </a:r>
          </a:p>
          <a:p>
            <a:endParaRPr lang="en-US" sz="2800" b="0" u="none">
              <a:solidFill>
                <a:schemeClr val="tx1"/>
              </a:solidFill>
              <a:latin typeface="Arial" charset="0"/>
            </a:endParaRP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Tests based on identifying genome components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784986" y="2808302"/>
            <a:ext cx="7135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The principle of Polymerase Chain Reaction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D63D3A-6622-493B-92EC-2FE4645B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" y="65629"/>
            <a:ext cx="6807550" cy="1378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E28091-0F7B-4392-8A96-EB233160E461}"/>
              </a:ext>
            </a:extLst>
          </p:cNvPr>
          <p:cNvSpPr txBox="1"/>
          <p:nvPr/>
        </p:nvSpPr>
        <p:spPr>
          <a:xfrm>
            <a:off x="4551049" y="1445596"/>
            <a:ext cx="461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 </a:t>
            </a:r>
            <a:r>
              <a:rPr lang="en-US" sz="2400" b="0" i="1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Enzymol</a:t>
            </a:r>
            <a:r>
              <a:rPr lang="en-US" sz="2400" b="0" i="1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1987;155:335-51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805F3E-F96A-4EFC-B1B9-4215DA1268B5}"/>
              </a:ext>
            </a:extLst>
          </p:cNvPr>
          <p:cNvGrpSpPr/>
          <p:nvPr/>
        </p:nvGrpSpPr>
        <p:grpSpPr>
          <a:xfrm>
            <a:off x="108312" y="3477560"/>
            <a:ext cx="9082709" cy="3466630"/>
            <a:chOff x="108312" y="3477560"/>
            <a:chExt cx="9082709" cy="34666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3D360D-3ED3-4356-ADDF-72DABD3F5D3E}"/>
                </a:ext>
              </a:extLst>
            </p:cNvPr>
            <p:cNvCxnSpPr/>
            <p:nvPr/>
          </p:nvCxnSpPr>
          <p:spPr bwMode="auto">
            <a:xfrm>
              <a:off x="5902556" y="4160167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7F70100-3213-44D6-AEFD-5C4C6AB03A63}"/>
                </a:ext>
              </a:extLst>
            </p:cNvPr>
            <p:cNvCxnSpPr/>
            <p:nvPr/>
          </p:nvCxnSpPr>
          <p:spPr bwMode="auto">
            <a:xfrm>
              <a:off x="5902556" y="4316110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362918-BBF5-4CF9-904F-E8DAA4A81C49}"/>
                </a:ext>
              </a:extLst>
            </p:cNvPr>
            <p:cNvCxnSpPr/>
            <p:nvPr/>
          </p:nvCxnSpPr>
          <p:spPr bwMode="auto">
            <a:xfrm>
              <a:off x="108312" y="4188283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F06DE1-9EED-49D2-8686-5D1C85F52580}"/>
                </a:ext>
              </a:extLst>
            </p:cNvPr>
            <p:cNvCxnSpPr/>
            <p:nvPr/>
          </p:nvCxnSpPr>
          <p:spPr bwMode="auto">
            <a:xfrm>
              <a:off x="108313" y="4797412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9003ED-ED71-4850-A658-D2788044D548}"/>
                </a:ext>
              </a:extLst>
            </p:cNvPr>
            <p:cNvCxnSpPr/>
            <p:nvPr/>
          </p:nvCxnSpPr>
          <p:spPr bwMode="auto">
            <a:xfrm>
              <a:off x="108313" y="5842947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FAE026-3903-4300-9241-A1177A40425C}"/>
                </a:ext>
              </a:extLst>
            </p:cNvPr>
            <p:cNvCxnSpPr/>
            <p:nvPr/>
          </p:nvCxnSpPr>
          <p:spPr bwMode="auto">
            <a:xfrm>
              <a:off x="108313" y="6473812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C8F8EEA-86EC-45FA-9170-0A1DD8F82A44}"/>
                </a:ext>
              </a:extLst>
            </p:cNvPr>
            <p:cNvCxnSpPr/>
            <p:nvPr/>
          </p:nvCxnSpPr>
          <p:spPr bwMode="auto">
            <a:xfrm>
              <a:off x="5902555" y="5628171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E72D8E-ABDD-4291-80C5-69D98D1F1ACD}"/>
                </a:ext>
              </a:extLst>
            </p:cNvPr>
            <p:cNvCxnSpPr/>
            <p:nvPr/>
          </p:nvCxnSpPr>
          <p:spPr bwMode="auto">
            <a:xfrm>
              <a:off x="5902555" y="6473812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00CEC1-B48F-4FB5-8587-524D0741C0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775" y="5998891"/>
              <a:ext cx="894318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1BC281-93D9-448E-BBF0-4F3D572FF1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3100" y="6353311"/>
              <a:ext cx="894318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ECF4EAF-CD11-43C2-BBAA-D2103D746F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93934" y="5754352"/>
              <a:ext cx="894318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31F4B4-EA7D-4B9C-80F9-B245077DF1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7342" y="6325680"/>
              <a:ext cx="894318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C3926E-3CA5-43A2-8531-14DD1EFA85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2766" y="6341283"/>
              <a:ext cx="894318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FC1DFC6-7981-41B7-91AA-ED69BD3BDD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89940" y="5754352"/>
              <a:ext cx="894318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85120A-92AB-4390-85E8-B3D0C2F86FDD}"/>
                </a:ext>
              </a:extLst>
            </p:cNvPr>
            <p:cNvCxnSpPr/>
            <p:nvPr/>
          </p:nvCxnSpPr>
          <p:spPr bwMode="auto">
            <a:xfrm>
              <a:off x="5902555" y="4644406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FC5CF5-459F-4093-A363-D2DF34D071D1}"/>
                </a:ext>
              </a:extLst>
            </p:cNvPr>
            <p:cNvCxnSpPr/>
            <p:nvPr/>
          </p:nvCxnSpPr>
          <p:spPr bwMode="auto">
            <a:xfrm>
              <a:off x="5886616" y="4797412"/>
              <a:ext cx="3009105" cy="0"/>
            </a:xfrm>
            <a:prstGeom prst="line">
              <a:avLst/>
            </a:prstGeom>
            <a:solidFill>
              <a:srgbClr val="FFFFFF"/>
            </a:solidFill>
            <a:ln w="698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3A87E6-BAB7-4826-8A81-2137DDBB4F2C}"/>
                </a:ext>
              </a:extLst>
            </p:cNvPr>
            <p:cNvSpPr txBox="1"/>
            <p:nvPr/>
          </p:nvSpPr>
          <p:spPr>
            <a:xfrm>
              <a:off x="618022" y="3691875"/>
              <a:ext cx="20057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DNA </a:t>
              </a:r>
              <a:r>
                <a:rPr lang="en-US" sz="2000" b="0" u="none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denaturated</a:t>
              </a:r>
              <a:endParaRPr lang="en-US" sz="2000" b="0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381FB8-01E4-465B-8571-D0579A2E6F6B}"/>
                </a:ext>
              </a:extLst>
            </p:cNvPr>
            <p:cNvSpPr txBox="1"/>
            <p:nvPr/>
          </p:nvSpPr>
          <p:spPr>
            <a:xfrm>
              <a:off x="5591318" y="5243779"/>
              <a:ext cx="35997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Double stranded DNA duplicated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5AD296-EDB1-44B3-8EBA-284FF83BF219}"/>
                </a:ext>
              </a:extLst>
            </p:cNvPr>
            <p:cNvSpPr txBox="1"/>
            <p:nvPr/>
          </p:nvSpPr>
          <p:spPr>
            <a:xfrm>
              <a:off x="123206" y="5413782"/>
              <a:ext cx="2995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Primers bind to target DNA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212539-2747-4E65-AB2A-689527022087}"/>
                </a:ext>
              </a:extLst>
            </p:cNvPr>
            <p:cNvSpPr txBox="1"/>
            <p:nvPr/>
          </p:nvSpPr>
          <p:spPr>
            <a:xfrm>
              <a:off x="6341093" y="3477560"/>
              <a:ext cx="1992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Two DNA targets</a:t>
              </a:r>
            </a:p>
            <a:p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available for PCR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7AC8B8-ACF7-4ECA-BCAA-6BBB1EC945D3}"/>
                </a:ext>
              </a:extLst>
            </p:cNvPr>
            <p:cNvSpPr txBox="1"/>
            <p:nvPr/>
          </p:nvSpPr>
          <p:spPr>
            <a:xfrm>
              <a:off x="3726797" y="4516091"/>
              <a:ext cx="15475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PCR</a:t>
              </a:r>
            </a:p>
            <a:p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amplification</a:t>
              </a:r>
            </a:p>
            <a:p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cycle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6DF0CD-872D-471C-A578-BE857FE9B17F}"/>
                </a:ext>
              </a:extLst>
            </p:cNvPr>
            <p:cNvSpPr/>
            <p:nvPr/>
          </p:nvSpPr>
          <p:spPr bwMode="auto">
            <a:xfrm>
              <a:off x="3354115" y="3845264"/>
              <a:ext cx="2270047" cy="2260952"/>
            </a:xfrm>
            <a:prstGeom prst="ellips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sng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Bookman Old Style" pitchFamily="18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D8C47E5-AF99-4E3E-B258-847AAAAB2D7E}"/>
                </a:ext>
              </a:extLst>
            </p:cNvPr>
            <p:cNvSpPr/>
            <p:nvPr/>
          </p:nvSpPr>
          <p:spPr bwMode="auto">
            <a:xfrm rot="10800000">
              <a:off x="4448498" y="3823660"/>
              <a:ext cx="129999" cy="45719"/>
            </a:xfrm>
            <a:prstGeom prst="rightArrow">
              <a:avLst/>
            </a:prstGeom>
            <a:solidFill>
              <a:schemeClr val="tx1"/>
            </a:solidFill>
            <a:ln w="825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sng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Bookman Old Style" pitchFamily="18" charset="0"/>
              </a:endParaRP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F4B27EAD-AC78-45AA-A204-44E3002BF1DF}"/>
                </a:ext>
              </a:extLst>
            </p:cNvPr>
            <p:cNvSpPr/>
            <p:nvPr/>
          </p:nvSpPr>
          <p:spPr bwMode="auto">
            <a:xfrm rot="5400000" flipV="1">
              <a:off x="3304836" y="4948153"/>
              <a:ext cx="144277" cy="45719"/>
            </a:xfrm>
            <a:prstGeom prst="rightArrow">
              <a:avLst/>
            </a:prstGeom>
            <a:solidFill>
              <a:schemeClr val="tx1"/>
            </a:solidFill>
            <a:ln w="825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sng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Bookman Old Style" pitchFamily="18" charset="0"/>
              </a:endParaRPr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DE75E7DA-1661-49BE-8E6E-A051F89A83FC}"/>
                </a:ext>
              </a:extLst>
            </p:cNvPr>
            <p:cNvSpPr/>
            <p:nvPr/>
          </p:nvSpPr>
          <p:spPr bwMode="auto">
            <a:xfrm flipV="1">
              <a:off x="4486050" y="6073719"/>
              <a:ext cx="129998" cy="45719"/>
            </a:xfrm>
            <a:prstGeom prst="rightArrow">
              <a:avLst/>
            </a:prstGeom>
            <a:solidFill>
              <a:schemeClr val="tx1"/>
            </a:solidFill>
            <a:ln w="825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sng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Bookman Old Style" pitchFamily="18" charset="0"/>
              </a:endParaRP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294E73CA-1308-47B3-A5C6-B7E2327CE0EA}"/>
                </a:ext>
              </a:extLst>
            </p:cNvPr>
            <p:cNvSpPr/>
            <p:nvPr/>
          </p:nvSpPr>
          <p:spPr bwMode="auto">
            <a:xfrm rot="16200000" flipV="1">
              <a:off x="5559162" y="4955292"/>
              <a:ext cx="129998" cy="45719"/>
            </a:xfrm>
            <a:prstGeom prst="rightArrow">
              <a:avLst/>
            </a:prstGeom>
            <a:solidFill>
              <a:schemeClr val="tx1"/>
            </a:solidFill>
            <a:ln w="825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sng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Bookman Old Style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6B4879-4156-4A3A-A96C-693F3E99A3BF}"/>
                </a:ext>
              </a:extLst>
            </p:cNvPr>
            <p:cNvSpPr txBox="1"/>
            <p:nvPr/>
          </p:nvSpPr>
          <p:spPr>
            <a:xfrm>
              <a:off x="3641024" y="6236304"/>
              <a:ext cx="182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u="none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Taq</a:t>
              </a:r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polymerase</a:t>
              </a:r>
            </a:p>
            <a:p>
              <a:r>
                <a:rPr lang="en-US" sz="2000" b="0" u="none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rebuilds DNA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14859" r="30127" b="27125"/>
          <a:stretch/>
        </p:blipFill>
        <p:spPr>
          <a:xfrm>
            <a:off x="539552" y="0"/>
            <a:ext cx="8089822" cy="68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19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AD170-5A71-44C2-92FD-A75B8C04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" y="172720"/>
            <a:ext cx="6438635" cy="629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5D18B9-CF58-4C18-8C52-54375D97A272}"/>
              </a:ext>
            </a:extLst>
          </p:cNvPr>
          <p:cNvSpPr txBox="1"/>
          <p:nvPr/>
        </p:nvSpPr>
        <p:spPr>
          <a:xfrm>
            <a:off x="3230474" y="6396335"/>
            <a:ext cx="579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u="none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Chakravorty</a:t>
            </a:r>
            <a:r>
              <a:rPr lang="en-US" sz="2400" b="0" i="1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et al.  mBio 2017;8:e00812-17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09B55-D2D6-4B59-9916-48A28FF91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0" y="38735"/>
            <a:ext cx="3133928" cy="3390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EEA6F5-BD46-48D9-BC0F-610D322C7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28" y="3215639"/>
            <a:ext cx="3133929" cy="33902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22E62B-B2EB-47DC-BD80-FE52D562F7D2}"/>
              </a:ext>
            </a:extLst>
          </p:cNvPr>
          <p:cNvSpPr/>
          <p:nvPr/>
        </p:nvSpPr>
        <p:spPr bwMode="auto">
          <a:xfrm>
            <a:off x="8290560" y="3891280"/>
            <a:ext cx="568960" cy="55244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796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26858"/>
            <a:ext cx="8981954" cy="68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20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558925" y="2963863"/>
            <a:ext cx="632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Laboratory network in a</a:t>
            </a: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National Tuberculosis Control Program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9175"/>
            <a:ext cx="624046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240463" y="1016000"/>
            <a:ext cx="2903537" cy="451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073650" y="1362075"/>
            <a:ext cx="58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Outer</a:t>
            </a:r>
          </a:p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lipids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297488" y="4308475"/>
            <a:ext cx="11366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Peptidoglycan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332413" y="3865563"/>
            <a:ext cx="251142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Polysaccharides (arabinogalactan)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008563" y="2801938"/>
            <a:ext cx="7096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Mycolic</a:t>
            </a:r>
          </a:p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acid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001838" y="1017588"/>
            <a:ext cx="152241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Lipoarabinomannan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321300" y="4832350"/>
            <a:ext cx="145891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Plasma membrane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870575" y="2894013"/>
            <a:ext cx="135572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Cell wall skeleton</a:t>
            </a:r>
          </a:p>
          <a:p>
            <a:pPr algn="l"/>
            <a:endParaRPr lang="en-US" sz="1200" b="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1851025" y="3836988"/>
            <a:ext cx="2373313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 b="0" u="none">
                <a:solidFill>
                  <a:schemeClr val="tx1"/>
                </a:solidFill>
                <a:latin typeface="Arial" charset="0"/>
              </a:rPr>
              <a:t>Phosphatidylinositol mannoside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414463" y="166688"/>
            <a:ext cx="606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 u="none">
                <a:solidFill>
                  <a:schemeClr val="tx1"/>
                </a:solidFill>
                <a:latin typeface="Arial" charset="0"/>
              </a:rPr>
              <a:t>The cell wall of </a:t>
            </a:r>
            <a:r>
              <a:rPr lang="en-US" sz="2400" b="0" i="1" u="none">
                <a:solidFill>
                  <a:schemeClr val="tx1"/>
                </a:solidFill>
                <a:latin typeface="Arial" charset="0"/>
              </a:rPr>
              <a:t>Mycobacterium tuberculosis</a:t>
            </a:r>
            <a:endParaRPr lang="en-US" sz="2400" b="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5343525" y="4114800"/>
            <a:ext cx="228600" cy="2000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5359400" y="5064125"/>
            <a:ext cx="228600" cy="2000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3479800" y="1069975"/>
            <a:ext cx="228600" cy="2000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3248025" y="1257300"/>
            <a:ext cx="228600" cy="2000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BB8EB-FA40-476E-AF66-94E039252252}"/>
              </a:ext>
            </a:extLst>
          </p:cNvPr>
          <p:cNvSpPr txBox="1"/>
          <p:nvPr/>
        </p:nvSpPr>
        <p:spPr>
          <a:xfrm>
            <a:off x="1680285" y="5986521"/>
            <a:ext cx="7370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0" i="1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Wikipedia: https://en.wikipedia.org/wiki/Mycobacterium.</a:t>
            </a:r>
          </a:p>
          <a:p>
            <a:pPr algn="r"/>
            <a:r>
              <a:rPr lang="en-US" sz="2400" b="0" i="1" u="non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Accessed 1 April 2019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40025"/>
            <a:ext cx="7772400" cy="958215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b="1">
                <a:solidFill>
                  <a:schemeClr val="tx1"/>
                </a:solidFill>
              </a:rPr>
              <a:t>Microscopy network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>
                <a:solidFill>
                  <a:schemeClr val="tx1"/>
                </a:solidFill>
                <a:latin typeface="+mn-lt"/>
              </a:rPr>
              <a:t>TB laboratory services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Pyramidal structure recommended</a:t>
            </a:r>
          </a:p>
          <a:p>
            <a:pPr lvl="1">
              <a:buFont typeface="Symbol" pitchFamily="18" charset="2"/>
              <a:buChar char="-"/>
            </a:pPr>
            <a:r>
              <a:rPr lang="en-US" sz="2400"/>
              <a:t>to maintain proficiency</a:t>
            </a:r>
          </a:p>
          <a:p>
            <a:pPr lvl="2">
              <a:buFontTx/>
              <a:buNone/>
            </a:pPr>
            <a:r>
              <a:rPr lang="en-US" sz="2000"/>
              <a:t>mainly susceptibility testing</a:t>
            </a:r>
          </a:p>
          <a:p>
            <a:pPr lvl="2">
              <a:buFontTx/>
              <a:buNone/>
            </a:pPr>
            <a:r>
              <a:rPr lang="en-US" sz="2000"/>
              <a:t>but also smear!</a:t>
            </a:r>
          </a:p>
          <a:p>
            <a:pPr lvl="1">
              <a:buFont typeface="Symbol" pitchFamily="18" charset="2"/>
              <a:buChar char="-"/>
            </a:pPr>
            <a:r>
              <a:rPr lang="en-US" sz="2400"/>
              <a:t>for maximum efficiency and cost-effectiveness</a:t>
            </a:r>
          </a:p>
          <a:p>
            <a:pPr lvl="1">
              <a:buFont typeface="Symbol" pitchFamily="18" charset="2"/>
              <a:buChar char="-"/>
            </a:pPr>
            <a:r>
              <a:rPr lang="en-US" sz="2400"/>
              <a:t>in line with overall development</a:t>
            </a:r>
          </a:p>
          <a:p>
            <a:pPr lvl="2">
              <a:buFontTx/>
              <a:buNone/>
            </a:pPr>
            <a:r>
              <a:rPr lang="nl-BE" sz="2000"/>
              <a:t>infrastructure; human and other resources</a:t>
            </a:r>
            <a:endParaRPr lang="en-US" sz="2000"/>
          </a:p>
          <a:p>
            <a:pPr lvl="2">
              <a:buFontTx/>
              <a:buNone/>
            </a:pPr>
            <a:r>
              <a:rPr lang="en-US" sz="2000"/>
              <a:t>e.g. culture: up to which level?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4032250" y="6491288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i="1" u="none">
                <a:solidFill>
                  <a:schemeClr val="tx1"/>
                </a:solidFill>
                <a:latin typeface="Arial" charset="0"/>
              </a:rPr>
              <a:t>Slide courtesy: Van Deun A. November 18, 2008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rea_labworker_risk_Kim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"/>
            <a:ext cx="9144000" cy="648107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N0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547813" y="476250"/>
            <a:ext cx="6128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0" u="none">
                <a:solidFill>
                  <a:schemeClr val="tx1"/>
                </a:solidFill>
                <a:latin typeface="Arial" charset="0"/>
                <a:cs typeface="Arial" charset="0"/>
              </a:rPr>
              <a:t>How do we sample laboratories?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395288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611188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27088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1258888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14763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Oval 8"/>
          <p:cNvSpPr>
            <a:spLocks noChangeArrowheads="1"/>
          </p:cNvSpPr>
          <p:nvPr/>
        </p:nvSpPr>
        <p:spPr bwMode="auto">
          <a:xfrm>
            <a:off x="16922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5" name="Oval 9"/>
          <p:cNvSpPr>
            <a:spLocks noChangeArrowheads="1"/>
          </p:cNvSpPr>
          <p:nvPr/>
        </p:nvSpPr>
        <p:spPr bwMode="auto">
          <a:xfrm>
            <a:off x="19081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6" name="Oval 10"/>
          <p:cNvSpPr>
            <a:spLocks noChangeArrowheads="1"/>
          </p:cNvSpPr>
          <p:nvPr/>
        </p:nvSpPr>
        <p:spPr bwMode="auto">
          <a:xfrm>
            <a:off x="21240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7" name="Oval 11"/>
          <p:cNvSpPr>
            <a:spLocks noChangeArrowheads="1"/>
          </p:cNvSpPr>
          <p:nvPr/>
        </p:nvSpPr>
        <p:spPr bwMode="auto">
          <a:xfrm>
            <a:off x="23399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8" name="Oval 12"/>
          <p:cNvSpPr>
            <a:spLocks noChangeArrowheads="1"/>
          </p:cNvSpPr>
          <p:nvPr/>
        </p:nvSpPr>
        <p:spPr bwMode="auto">
          <a:xfrm>
            <a:off x="2771775" y="1341438"/>
            <a:ext cx="360363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9" name="Oval 13"/>
          <p:cNvSpPr>
            <a:spLocks noChangeArrowheads="1"/>
          </p:cNvSpPr>
          <p:nvPr/>
        </p:nvSpPr>
        <p:spPr bwMode="auto">
          <a:xfrm>
            <a:off x="32035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0" name="Oval 14"/>
          <p:cNvSpPr>
            <a:spLocks noChangeArrowheads="1"/>
          </p:cNvSpPr>
          <p:nvPr/>
        </p:nvSpPr>
        <p:spPr bwMode="auto">
          <a:xfrm>
            <a:off x="34194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1" name="Oval 15"/>
          <p:cNvSpPr>
            <a:spLocks noChangeArrowheads="1"/>
          </p:cNvSpPr>
          <p:nvPr/>
        </p:nvSpPr>
        <p:spPr bwMode="auto">
          <a:xfrm>
            <a:off x="36353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2" name="Oval 16"/>
          <p:cNvSpPr>
            <a:spLocks noChangeArrowheads="1"/>
          </p:cNvSpPr>
          <p:nvPr/>
        </p:nvSpPr>
        <p:spPr bwMode="auto">
          <a:xfrm>
            <a:off x="40671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3" name="Oval 17"/>
          <p:cNvSpPr>
            <a:spLocks noChangeArrowheads="1"/>
          </p:cNvSpPr>
          <p:nvPr/>
        </p:nvSpPr>
        <p:spPr bwMode="auto">
          <a:xfrm>
            <a:off x="42846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4" name="Oval 18"/>
          <p:cNvSpPr>
            <a:spLocks noChangeArrowheads="1"/>
          </p:cNvSpPr>
          <p:nvPr/>
        </p:nvSpPr>
        <p:spPr bwMode="auto">
          <a:xfrm>
            <a:off x="47164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5" name="Oval 19"/>
          <p:cNvSpPr>
            <a:spLocks noChangeArrowheads="1"/>
          </p:cNvSpPr>
          <p:nvPr/>
        </p:nvSpPr>
        <p:spPr bwMode="auto">
          <a:xfrm>
            <a:off x="49323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6" name="Oval 20"/>
          <p:cNvSpPr>
            <a:spLocks noChangeArrowheads="1"/>
          </p:cNvSpPr>
          <p:nvPr/>
        </p:nvSpPr>
        <p:spPr bwMode="auto">
          <a:xfrm>
            <a:off x="51482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7" name="Oval 21"/>
          <p:cNvSpPr>
            <a:spLocks noChangeArrowheads="1"/>
          </p:cNvSpPr>
          <p:nvPr/>
        </p:nvSpPr>
        <p:spPr bwMode="auto">
          <a:xfrm>
            <a:off x="53641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8" name="Oval 22"/>
          <p:cNvSpPr>
            <a:spLocks noChangeArrowheads="1"/>
          </p:cNvSpPr>
          <p:nvPr/>
        </p:nvSpPr>
        <p:spPr bwMode="auto">
          <a:xfrm>
            <a:off x="55800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9" name="Oval 23"/>
          <p:cNvSpPr>
            <a:spLocks noChangeArrowheads="1"/>
          </p:cNvSpPr>
          <p:nvPr/>
        </p:nvSpPr>
        <p:spPr bwMode="auto">
          <a:xfrm>
            <a:off x="57959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0" name="Oval 24"/>
          <p:cNvSpPr>
            <a:spLocks noChangeArrowheads="1"/>
          </p:cNvSpPr>
          <p:nvPr/>
        </p:nvSpPr>
        <p:spPr bwMode="auto">
          <a:xfrm>
            <a:off x="60118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1" name="Oval 25"/>
          <p:cNvSpPr>
            <a:spLocks noChangeArrowheads="1"/>
          </p:cNvSpPr>
          <p:nvPr/>
        </p:nvSpPr>
        <p:spPr bwMode="auto">
          <a:xfrm>
            <a:off x="62277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2" name="Oval 26"/>
          <p:cNvSpPr>
            <a:spLocks noChangeArrowheads="1"/>
          </p:cNvSpPr>
          <p:nvPr/>
        </p:nvSpPr>
        <p:spPr bwMode="auto">
          <a:xfrm>
            <a:off x="6300788" y="148431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3" name="Oval 27"/>
          <p:cNvSpPr>
            <a:spLocks noChangeArrowheads="1"/>
          </p:cNvSpPr>
          <p:nvPr/>
        </p:nvSpPr>
        <p:spPr bwMode="auto">
          <a:xfrm>
            <a:off x="66595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4" name="Oval 28"/>
          <p:cNvSpPr>
            <a:spLocks noChangeArrowheads="1"/>
          </p:cNvSpPr>
          <p:nvPr/>
        </p:nvSpPr>
        <p:spPr bwMode="auto">
          <a:xfrm>
            <a:off x="68754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5" name="Oval 29"/>
          <p:cNvSpPr>
            <a:spLocks noChangeArrowheads="1"/>
          </p:cNvSpPr>
          <p:nvPr/>
        </p:nvSpPr>
        <p:spPr bwMode="auto">
          <a:xfrm>
            <a:off x="70913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6" name="Oval 30"/>
          <p:cNvSpPr>
            <a:spLocks noChangeArrowheads="1"/>
          </p:cNvSpPr>
          <p:nvPr/>
        </p:nvSpPr>
        <p:spPr bwMode="auto">
          <a:xfrm>
            <a:off x="7308850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7" name="Oval 31"/>
          <p:cNvSpPr>
            <a:spLocks noChangeArrowheads="1"/>
          </p:cNvSpPr>
          <p:nvPr/>
        </p:nvSpPr>
        <p:spPr bwMode="auto">
          <a:xfrm>
            <a:off x="7740650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8" name="Oval 32"/>
          <p:cNvSpPr>
            <a:spLocks noChangeArrowheads="1"/>
          </p:cNvSpPr>
          <p:nvPr/>
        </p:nvSpPr>
        <p:spPr bwMode="auto">
          <a:xfrm>
            <a:off x="7956550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9" name="Oval 33"/>
          <p:cNvSpPr>
            <a:spLocks noChangeArrowheads="1"/>
          </p:cNvSpPr>
          <p:nvPr/>
        </p:nvSpPr>
        <p:spPr bwMode="auto">
          <a:xfrm>
            <a:off x="8172450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0" name="Oval 34"/>
          <p:cNvSpPr>
            <a:spLocks noChangeArrowheads="1"/>
          </p:cNvSpPr>
          <p:nvPr/>
        </p:nvSpPr>
        <p:spPr bwMode="auto">
          <a:xfrm>
            <a:off x="8820150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1" name="Oval 35"/>
          <p:cNvSpPr>
            <a:spLocks noChangeArrowheads="1"/>
          </p:cNvSpPr>
          <p:nvPr/>
        </p:nvSpPr>
        <p:spPr bwMode="auto">
          <a:xfrm>
            <a:off x="395288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2" name="Oval 36"/>
          <p:cNvSpPr>
            <a:spLocks noChangeArrowheads="1"/>
          </p:cNvSpPr>
          <p:nvPr/>
        </p:nvSpPr>
        <p:spPr bwMode="auto">
          <a:xfrm>
            <a:off x="611188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3" name="Oval 37"/>
          <p:cNvSpPr>
            <a:spLocks noChangeArrowheads="1"/>
          </p:cNvSpPr>
          <p:nvPr/>
        </p:nvSpPr>
        <p:spPr bwMode="auto">
          <a:xfrm>
            <a:off x="1258888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4" name="Oval 38"/>
          <p:cNvSpPr>
            <a:spLocks noChangeArrowheads="1"/>
          </p:cNvSpPr>
          <p:nvPr/>
        </p:nvSpPr>
        <p:spPr bwMode="auto">
          <a:xfrm>
            <a:off x="14763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5" name="Oval 39"/>
          <p:cNvSpPr>
            <a:spLocks noChangeArrowheads="1"/>
          </p:cNvSpPr>
          <p:nvPr/>
        </p:nvSpPr>
        <p:spPr bwMode="auto">
          <a:xfrm>
            <a:off x="16922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6" name="Oval 40"/>
          <p:cNvSpPr>
            <a:spLocks noChangeArrowheads="1"/>
          </p:cNvSpPr>
          <p:nvPr/>
        </p:nvSpPr>
        <p:spPr bwMode="auto">
          <a:xfrm>
            <a:off x="21240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7" name="Oval 41"/>
          <p:cNvSpPr>
            <a:spLocks noChangeArrowheads="1"/>
          </p:cNvSpPr>
          <p:nvPr/>
        </p:nvSpPr>
        <p:spPr bwMode="auto">
          <a:xfrm>
            <a:off x="23399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8" name="Oval 42"/>
          <p:cNvSpPr>
            <a:spLocks noChangeArrowheads="1"/>
          </p:cNvSpPr>
          <p:nvPr/>
        </p:nvSpPr>
        <p:spPr bwMode="auto">
          <a:xfrm>
            <a:off x="25558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9" name="Oval 43"/>
          <p:cNvSpPr>
            <a:spLocks noChangeArrowheads="1"/>
          </p:cNvSpPr>
          <p:nvPr/>
        </p:nvSpPr>
        <p:spPr bwMode="auto">
          <a:xfrm>
            <a:off x="32035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0" name="Oval 44"/>
          <p:cNvSpPr>
            <a:spLocks noChangeArrowheads="1"/>
          </p:cNvSpPr>
          <p:nvPr/>
        </p:nvSpPr>
        <p:spPr bwMode="auto">
          <a:xfrm>
            <a:off x="34194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1" name="Oval 45"/>
          <p:cNvSpPr>
            <a:spLocks noChangeArrowheads="1"/>
          </p:cNvSpPr>
          <p:nvPr/>
        </p:nvSpPr>
        <p:spPr bwMode="auto">
          <a:xfrm>
            <a:off x="36353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2" name="Oval 46"/>
          <p:cNvSpPr>
            <a:spLocks noChangeArrowheads="1"/>
          </p:cNvSpPr>
          <p:nvPr/>
        </p:nvSpPr>
        <p:spPr bwMode="auto">
          <a:xfrm>
            <a:off x="38512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3" name="Oval 47"/>
          <p:cNvSpPr>
            <a:spLocks noChangeArrowheads="1"/>
          </p:cNvSpPr>
          <p:nvPr/>
        </p:nvSpPr>
        <p:spPr bwMode="auto">
          <a:xfrm>
            <a:off x="42846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4" name="Oval 48"/>
          <p:cNvSpPr>
            <a:spLocks noChangeArrowheads="1"/>
          </p:cNvSpPr>
          <p:nvPr/>
        </p:nvSpPr>
        <p:spPr bwMode="auto">
          <a:xfrm>
            <a:off x="45005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5" name="Oval 49"/>
          <p:cNvSpPr>
            <a:spLocks noChangeArrowheads="1"/>
          </p:cNvSpPr>
          <p:nvPr/>
        </p:nvSpPr>
        <p:spPr bwMode="auto">
          <a:xfrm>
            <a:off x="47164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6" name="Oval 50"/>
          <p:cNvSpPr>
            <a:spLocks noChangeArrowheads="1"/>
          </p:cNvSpPr>
          <p:nvPr/>
        </p:nvSpPr>
        <p:spPr bwMode="auto">
          <a:xfrm>
            <a:off x="49323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7" name="Oval 51"/>
          <p:cNvSpPr>
            <a:spLocks noChangeArrowheads="1"/>
          </p:cNvSpPr>
          <p:nvPr/>
        </p:nvSpPr>
        <p:spPr bwMode="auto">
          <a:xfrm>
            <a:off x="55800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8" name="Oval 52"/>
          <p:cNvSpPr>
            <a:spLocks noChangeArrowheads="1"/>
          </p:cNvSpPr>
          <p:nvPr/>
        </p:nvSpPr>
        <p:spPr bwMode="auto">
          <a:xfrm>
            <a:off x="57959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9" name="Oval 53"/>
          <p:cNvSpPr>
            <a:spLocks noChangeArrowheads="1"/>
          </p:cNvSpPr>
          <p:nvPr/>
        </p:nvSpPr>
        <p:spPr bwMode="auto">
          <a:xfrm>
            <a:off x="60118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0" name="Oval 54"/>
          <p:cNvSpPr>
            <a:spLocks noChangeArrowheads="1"/>
          </p:cNvSpPr>
          <p:nvPr/>
        </p:nvSpPr>
        <p:spPr bwMode="auto">
          <a:xfrm>
            <a:off x="66595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1" name="Oval 55"/>
          <p:cNvSpPr>
            <a:spLocks noChangeArrowheads="1"/>
          </p:cNvSpPr>
          <p:nvPr/>
        </p:nvSpPr>
        <p:spPr bwMode="auto">
          <a:xfrm>
            <a:off x="68754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2" name="Oval 56"/>
          <p:cNvSpPr>
            <a:spLocks noChangeArrowheads="1"/>
          </p:cNvSpPr>
          <p:nvPr/>
        </p:nvSpPr>
        <p:spPr bwMode="auto">
          <a:xfrm>
            <a:off x="70913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3" name="Oval 57"/>
          <p:cNvSpPr>
            <a:spLocks noChangeArrowheads="1"/>
          </p:cNvSpPr>
          <p:nvPr/>
        </p:nvSpPr>
        <p:spPr bwMode="auto">
          <a:xfrm>
            <a:off x="73088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4" name="Oval 58"/>
          <p:cNvSpPr>
            <a:spLocks noChangeArrowheads="1"/>
          </p:cNvSpPr>
          <p:nvPr/>
        </p:nvSpPr>
        <p:spPr bwMode="auto">
          <a:xfrm>
            <a:off x="75247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5" name="Oval 59"/>
          <p:cNvSpPr>
            <a:spLocks noChangeArrowheads="1"/>
          </p:cNvSpPr>
          <p:nvPr/>
        </p:nvSpPr>
        <p:spPr bwMode="auto">
          <a:xfrm>
            <a:off x="77406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6" name="Oval 60"/>
          <p:cNvSpPr>
            <a:spLocks noChangeArrowheads="1"/>
          </p:cNvSpPr>
          <p:nvPr/>
        </p:nvSpPr>
        <p:spPr bwMode="auto">
          <a:xfrm>
            <a:off x="79565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7" name="Oval 61"/>
          <p:cNvSpPr>
            <a:spLocks noChangeArrowheads="1"/>
          </p:cNvSpPr>
          <p:nvPr/>
        </p:nvSpPr>
        <p:spPr bwMode="auto">
          <a:xfrm>
            <a:off x="81724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8" name="Oval 62"/>
          <p:cNvSpPr>
            <a:spLocks noChangeArrowheads="1"/>
          </p:cNvSpPr>
          <p:nvPr/>
        </p:nvSpPr>
        <p:spPr bwMode="auto">
          <a:xfrm>
            <a:off x="83883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79" name="Oval 63"/>
          <p:cNvSpPr>
            <a:spLocks noChangeArrowheads="1"/>
          </p:cNvSpPr>
          <p:nvPr/>
        </p:nvSpPr>
        <p:spPr bwMode="auto">
          <a:xfrm>
            <a:off x="86042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0" name="Oval 64"/>
          <p:cNvSpPr>
            <a:spLocks noChangeArrowheads="1"/>
          </p:cNvSpPr>
          <p:nvPr/>
        </p:nvSpPr>
        <p:spPr bwMode="auto">
          <a:xfrm>
            <a:off x="88201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1" name="Oval 65"/>
          <p:cNvSpPr>
            <a:spLocks noChangeArrowheads="1"/>
          </p:cNvSpPr>
          <p:nvPr/>
        </p:nvSpPr>
        <p:spPr bwMode="auto">
          <a:xfrm>
            <a:off x="179388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2" name="Oval 66"/>
          <p:cNvSpPr>
            <a:spLocks noChangeArrowheads="1"/>
          </p:cNvSpPr>
          <p:nvPr/>
        </p:nvSpPr>
        <p:spPr bwMode="auto">
          <a:xfrm>
            <a:off x="3952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3" name="Oval 67"/>
          <p:cNvSpPr>
            <a:spLocks noChangeArrowheads="1"/>
          </p:cNvSpPr>
          <p:nvPr/>
        </p:nvSpPr>
        <p:spPr bwMode="auto">
          <a:xfrm>
            <a:off x="6111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4" name="Oval 68"/>
          <p:cNvSpPr>
            <a:spLocks noChangeArrowheads="1"/>
          </p:cNvSpPr>
          <p:nvPr/>
        </p:nvSpPr>
        <p:spPr bwMode="auto">
          <a:xfrm>
            <a:off x="8270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5" name="Oval 69"/>
          <p:cNvSpPr>
            <a:spLocks noChangeArrowheads="1"/>
          </p:cNvSpPr>
          <p:nvPr/>
        </p:nvSpPr>
        <p:spPr bwMode="auto">
          <a:xfrm>
            <a:off x="10429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6" name="Oval 70"/>
          <p:cNvSpPr>
            <a:spLocks noChangeArrowheads="1"/>
          </p:cNvSpPr>
          <p:nvPr/>
        </p:nvSpPr>
        <p:spPr bwMode="auto">
          <a:xfrm>
            <a:off x="12588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7" name="Oval 71"/>
          <p:cNvSpPr>
            <a:spLocks noChangeArrowheads="1"/>
          </p:cNvSpPr>
          <p:nvPr/>
        </p:nvSpPr>
        <p:spPr bwMode="auto">
          <a:xfrm>
            <a:off x="14763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8" name="Oval 72"/>
          <p:cNvSpPr>
            <a:spLocks noChangeArrowheads="1"/>
          </p:cNvSpPr>
          <p:nvPr/>
        </p:nvSpPr>
        <p:spPr bwMode="auto">
          <a:xfrm>
            <a:off x="1835150" y="177323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9" name="Oval 73"/>
          <p:cNvSpPr>
            <a:spLocks noChangeArrowheads="1"/>
          </p:cNvSpPr>
          <p:nvPr/>
        </p:nvSpPr>
        <p:spPr bwMode="auto">
          <a:xfrm>
            <a:off x="23399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0" name="Oval 74"/>
          <p:cNvSpPr>
            <a:spLocks noChangeArrowheads="1"/>
          </p:cNvSpPr>
          <p:nvPr/>
        </p:nvSpPr>
        <p:spPr bwMode="auto">
          <a:xfrm>
            <a:off x="25558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1" name="Oval 75"/>
          <p:cNvSpPr>
            <a:spLocks noChangeArrowheads="1"/>
          </p:cNvSpPr>
          <p:nvPr/>
        </p:nvSpPr>
        <p:spPr bwMode="auto">
          <a:xfrm>
            <a:off x="27717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2" name="Oval 76"/>
          <p:cNvSpPr>
            <a:spLocks noChangeArrowheads="1"/>
          </p:cNvSpPr>
          <p:nvPr/>
        </p:nvSpPr>
        <p:spPr bwMode="auto">
          <a:xfrm>
            <a:off x="29876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3" name="Oval 77"/>
          <p:cNvSpPr>
            <a:spLocks noChangeArrowheads="1"/>
          </p:cNvSpPr>
          <p:nvPr/>
        </p:nvSpPr>
        <p:spPr bwMode="auto">
          <a:xfrm>
            <a:off x="32035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4" name="Oval 78"/>
          <p:cNvSpPr>
            <a:spLocks noChangeArrowheads="1"/>
          </p:cNvSpPr>
          <p:nvPr/>
        </p:nvSpPr>
        <p:spPr bwMode="auto">
          <a:xfrm>
            <a:off x="34194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5" name="Oval 79"/>
          <p:cNvSpPr>
            <a:spLocks noChangeArrowheads="1"/>
          </p:cNvSpPr>
          <p:nvPr/>
        </p:nvSpPr>
        <p:spPr bwMode="auto">
          <a:xfrm>
            <a:off x="36353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6" name="Oval 80"/>
          <p:cNvSpPr>
            <a:spLocks noChangeArrowheads="1"/>
          </p:cNvSpPr>
          <p:nvPr/>
        </p:nvSpPr>
        <p:spPr bwMode="auto">
          <a:xfrm>
            <a:off x="38512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7" name="Oval 81"/>
          <p:cNvSpPr>
            <a:spLocks noChangeArrowheads="1"/>
          </p:cNvSpPr>
          <p:nvPr/>
        </p:nvSpPr>
        <p:spPr bwMode="auto">
          <a:xfrm>
            <a:off x="40671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8" name="Oval 82"/>
          <p:cNvSpPr>
            <a:spLocks noChangeArrowheads="1"/>
          </p:cNvSpPr>
          <p:nvPr/>
        </p:nvSpPr>
        <p:spPr bwMode="auto">
          <a:xfrm>
            <a:off x="42846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9" name="Oval 83"/>
          <p:cNvSpPr>
            <a:spLocks noChangeArrowheads="1"/>
          </p:cNvSpPr>
          <p:nvPr/>
        </p:nvSpPr>
        <p:spPr bwMode="auto">
          <a:xfrm>
            <a:off x="45005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0" name="Oval 84"/>
          <p:cNvSpPr>
            <a:spLocks noChangeArrowheads="1"/>
          </p:cNvSpPr>
          <p:nvPr/>
        </p:nvSpPr>
        <p:spPr bwMode="auto">
          <a:xfrm>
            <a:off x="47164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1" name="Oval 85"/>
          <p:cNvSpPr>
            <a:spLocks noChangeArrowheads="1"/>
          </p:cNvSpPr>
          <p:nvPr/>
        </p:nvSpPr>
        <p:spPr bwMode="auto">
          <a:xfrm>
            <a:off x="49323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2" name="Oval 86"/>
          <p:cNvSpPr>
            <a:spLocks noChangeArrowheads="1"/>
          </p:cNvSpPr>
          <p:nvPr/>
        </p:nvSpPr>
        <p:spPr bwMode="auto">
          <a:xfrm>
            <a:off x="5219700" y="1628775"/>
            <a:ext cx="287338" cy="2873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3" name="Oval 87"/>
          <p:cNvSpPr>
            <a:spLocks noChangeArrowheads="1"/>
          </p:cNvSpPr>
          <p:nvPr/>
        </p:nvSpPr>
        <p:spPr bwMode="auto">
          <a:xfrm>
            <a:off x="55800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4" name="Oval 88"/>
          <p:cNvSpPr>
            <a:spLocks noChangeArrowheads="1"/>
          </p:cNvSpPr>
          <p:nvPr/>
        </p:nvSpPr>
        <p:spPr bwMode="auto">
          <a:xfrm>
            <a:off x="57959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5" name="Oval 89"/>
          <p:cNvSpPr>
            <a:spLocks noChangeArrowheads="1"/>
          </p:cNvSpPr>
          <p:nvPr/>
        </p:nvSpPr>
        <p:spPr bwMode="auto">
          <a:xfrm>
            <a:off x="60118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6" name="Oval 90"/>
          <p:cNvSpPr>
            <a:spLocks noChangeArrowheads="1"/>
          </p:cNvSpPr>
          <p:nvPr/>
        </p:nvSpPr>
        <p:spPr bwMode="auto">
          <a:xfrm>
            <a:off x="62277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7" name="Oval 91"/>
          <p:cNvSpPr>
            <a:spLocks noChangeArrowheads="1"/>
          </p:cNvSpPr>
          <p:nvPr/>
        </p:nvSpPr>
        <p:spPr bwMode="auto">
          <a:xfrm>
            <a:off x="64436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8" name="Oval 92"/>
          <p:cNvSpPr>
            <a:spLocks noChangeArrowheads="1"/>
          </p:cNvSpPr>
          <p:nvPr/>
        </p:nvSpPr>
        <p:spPr bwMode="auto">
          <a:xfrm>
            <a:off x="66595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09" name="Oval 93"/>
          <p:cNvSpPr>
            <a:spLocks noChangeArrowheads="1"/>
          </p:cNvSpPr>
          <p:nvPr/>
        </p:nvSpPr>
        <p:spPr bwMode="auto">
          <a:xfrm>
            <a:off x="68754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0" name="Oval 94"/>
          <p:cNvSpPr>
            <a:spLocks noChangeArrowheads="1"/>
          </p:cNvSpPr>
          <p:nvPr/>
        </p:nvSpPr>
        <p:spPr bwMode="auto">
          <a:xfrm>
            <a:off x="70913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1" name="Oval 95"/>
          <p:cNvSpPr>
            <a:spLocks noChangeArrowheads="1"/>
          </p:cNvSpPr>
          <p:nvPr/>
        </p:nvSpPr>
        <p:spPr bwMode="auto">
          <a:xfrm>
            <a:off x="73088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2" name="Oval 96"/>
          <p:cNvSpPr>
            <a:spLocks noChangeArrowheads="1"/>
          </p:cNvSpPr>
          <p:nvPr/>
        </p:nvSpPr>
        <p:spPr bwMode="auto">
          <a:xfrm>
            <a:off x="75247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3" name="Oval 97"/>
          <p:cNvSpPr>
            <a:spLocks noChangeArrowheads="1"/>
          </p:cNvSpPr>
          <p:nvPr/>
        </p:nvSpPr>
        <p:spPr bwMode="auto">
          <a:xfrm>
            <a:off x="77406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4" name="Oval 98"/>
          <p:cNvSpPr>
            <a:spLocks noChangeArrowheads="1"/>
          </p:cNvSpPr>
          <p:nvPr/>
        </p:nvSpPr>
        <p:spPr bwMode="auto">
          <a:xfrm>
            <a:off x="79565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5" name="Oval 99"/>
          <p:cNvSpPr>
            <a:spLocks noChangeArrowheads="1"/>
          </p:cNvSpPr>
          <p:nvPr/>
        </p:nvSpPr>
        <p:spPr bwMode="auto">
          <a:xfrm>
            <a:off x="81724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6" name="Oval 100"/>
          <p:cNvSpPr>
            <a:spLocks noChangeArrowheads="1"/>
          </p:cNvSpPr>
          <p:nvPr/>
        </p:nvSpPr>
        <p:spPr bwMode="auto">
          <a:xfrm>
            <a:off x="86042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7" name="Oval 101"/>
          <p:cNvSpPr>
            <a:spLocks noChangeArrowheads="1"/>
          </p:cNvSpPr>
          <p:nvPr/>
        </p:nvSpPr>
        <p:spPr bwMode="auto">
          <a:xfrm>
            <a:off x="88201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8" name="Oval 102"/>
          <p:cNvSpPr>
            <a:spLocks noChangeArrowheads="1"/>
          </p:cNvSpPr>
          <p:nvPr/>
        </p:nvSpPr>
        <p:spPr bwMode="auto">
          <a:xfrm>
            <a:off x="1793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9" name="Oval 103"/>
          <p:cNvSpPr>
            <a:spLocks noChangeArrowheads="1"/>
          </p:cNvSpPr>
          <p:nvPr/>
        </p:nvSpPr>
        <p:spPr bwMode="auto">
          <a:xfrm>
            <a:off x="3952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0" name="Oval 104"/>
          <p:cNvSpPr>
            <a:spLocks noChangeArrowheads="1"/>
          </p:cNvSpPr>
          <p:nvPr/>
        </p:nvSpPr>
        <p:spPr bwMode="auto">
          <a:xfrm>
            <a:off x="6111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1" name="Oval 105"/>
          <p:cNvSpPr>
            <a:spLocks noChangeArrowheads="1"/>
          </p:cNvSpPr>
          <p:nvPr/>
        </p:nvSpPr>
        <p:spPr bwMode="auto">
          <a:xfrm>
            <a:off x="8270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2" name="Oval 106"/>
          <p:cNvSpPr>
            <a:spLocks noChangeArrowheads="1"/>
          </p:cNvSpPr>
          <p:nvPr/>
        </p:nvSpPr>
        <p:spPr bwMode="auto">
          <a:xfrm>
            <a:off x="10429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3" name="Oval 107"/>
          <p:cNvSpPr>
            <a:spLocks noChangeArrowheads="1"/>
          </p:cNvSpPr>
          <p:nvPr/>
        </p:nvSpPr>
        <p:spPr bwMode="auto">
          <a:xfrm>
            <a:off x="12588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4" name="Oval 108"/>
          <p:cNvSpPr>
            <a:spLocks noChangeArrowheads="1"/>
          </p:cNvSpPr>
          <p:nvPr/>
        </p:nvSpPr>
        <p:spPr bwMode="auto">
          <a:xfrm>
            <a:off x="14763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5" name="Oval 109"/>
          <p:cNvSpPr>
            <a:spLocks noChangeArrowheads="1"/>
          </p:cNvSpPr>
          <p:nvPr/>
        </p:nvSpPr>
        <p:spPr bwMode="auto">
          <a:xfrm>
            <a:off x="16922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6" name="Oval 110"/>
          <p:cNvSpPr>
            <a:spLocks noChangeArrowheads="1"/>
          </p:cNvSpPr>
          <p:nvPr/>
        </p:nvSpPr>
        <p:spPr bwMode="auto">
          <a:xfrm>
            <a:off x="21240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7" name="Oval 111"/>
          <p:cNvSpPr>
            <a:spLocks noChangeArrowheads="1"/>
          </p:cNvSpPr>
          <p:nvPr/>
        </p:nvSpPr>
        <p:spPr bwMode="auto">
          <a:xfrm>
            <a:off x="23399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8" name="Oval 112"/>
          <p:cNvSpPr>
            <a:spLocks noChangeArrowheads="1"/>
          </p:cNvSpPr>
          <p:nvPr/>
        </p:nvSpPr>
        <p:spPr bwMode="auto">
          <a:xfrm>
            <a:off x="25558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9" name="Oval 113"/>
          <p:cNvSpPr>
            <a:spLocks noChangeArrowheads="1"/>
          </p:cNvSpPr>
          <p:nvPr/>
        </p:nvSpPr>
        <p:spPr bwMode="auto">
          <a:xfrm>
            <a:off x="27717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0" name="Oval 114"/>
          <p:cNvSpPr>
            <a:spLocks noChangeArrowheads="1"/>
          </p:cNvSpPr>
          <p:nvPr/>
        </p:nvSpPr>
        <p:spPr bwMode="auto">
          <a:xfrm>
            <a:off x="29876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1" name="Oval 115"/>
          <p:cNvSpPr>
            <a:spLocks noChangeArrowheads="1"/>
          </p:cNvSpPr>
          <p:nvPr/>
        </p:nvSpPr>
        <p:spPr bwMode="auto">
          <a:xfrm>
            <a:off x="32035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2" name="Oval 116"/>
          <p:cNvSpPr>
            <a:spLocks noChangeArrowheads="1"/>
          </p:cNvSpPr>
          <p:nvPr/>
        </p:nvSpPr>
        <p:spPr bwMode="auto">
          <a:xfrm>
            <a:off x="34194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3" name="Oval 117"/>
          <p:cNvSpPr>
            <a:spLocks noChangeArrowheads="1"/>
          </p:cNvSpPr>
          <p:nvPr/>
        </p:nvSpPr>
        <p:spPr bwMode="auto">
          <a:xfrm>
            <a:off x="36353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4" name="Oval 118"/>
          <p:cNvSpPr>
            <a:spLocks noChangeArrowheads="1"/>
          </p:cNvSpPr>
          <p:nvPr/>
        </p:nvSpPr>
        <p:spPr bwMode="auto">
          <a:xfrm>
            <a:off x="38512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5" name="Oval 119"/>
          <p:cNvSpPr>
            <a:spLocks noChangeArrowheads="1"/>
          </p:cNvSpPr>
          <p:nvPr/>
        </p:nvSpPr>
        <p:spPr bwMode="auto">
          <a:xfrm>
            <a:off x="40671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6" name="Oval 120"/>
          <p:cNvSpPr>
            <a:spLocks noChangeArrowheads="1"/>
          </p:cNvSpPr>
          <p:nvPr/>
        </p:nvSpPr>
        <p:spPr bwMode="auto">
          <a:xfrm>
            <a:off x="42846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7" name="Oval 121"/>
          <p:cNvSpPr>
            <a:spLocks noChangeArrowheads="1"/>
          </p:cNvSpPr>
          <p:nvPr/>
        </p:nvSpPr>
        <p:spPr bwMode="auto">
          <a:xfrm>
            <a:off x="45005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8" name="Oval 122"/>
          <p:cNvSpPr>
            <a:spLocks noChangeArrowheads="1"/>
          </p:cNvSpPr>
          <p:nvPr/>
        </p:nvSpPr>
        <p:spPr bwMode="auto">
          <a:xfrm>
            <a:off x="47164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39" name="Oval 123"/>
          <p:cNvSpPr>
            <a:spLocks noChangeArrowheads="1"/>
          </p:cNvSpPr>
          <p:nvPr/>
        </p:nvSpPr>
        <p:spPr bwMode="auto">
          <a:xfrm>
            <a:off x="49323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0" name="Oval 124"/>
          <p:cNvSpPr>
            <a:spLocks noChangeArrowheads="1"/>
          </p:cNvSpPr>
          <p:nvPr/>
        </p:nvSpPr>
        <p:spPr bwMode="auto">
          <a:xfrm>
            <a:off x="51482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1" name="Oval 125"/>
          <p:cNvSpPr>
            <a:spLocks noChangeArrowheads="1"/>
          </p:cNvSpPr>
          <p:nvPr/>
        </p:nvSpPr>
        <p:spPr bwMode="auto">
          <a:xfrm>
            <a:off x="53641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2" name="Oval 126"/>
          <p:cNvSpPr>
            <a:spLocks noChangeArrowheads="1"/>
          </p:cNvSpPr>
          <p:nvPr/>
        </p:nvSpPr>
        <p:spPr bwMode="auto">
          <a:xfrm>
            <a:off x="55800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3" name="Oval 127"/>
          <p:cNvSpPr>
            <a:spLocks noChangeArrowheads="1"/>
          </p:cNvSpPr>
          <p:nvPr/>
        </p:nvSpPr>
        <p:spPr bwMode="auto">
          <a:xfrm>
            <a:off x="57959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4" name="Oval 128"/>
          <p:cNvSpPr>
            <a:spLocks noChangeArrowheads="1"/>
          </p:cNvSpPr>
          <p:nvPr/>
        </p:nvSpPr>
        <p:spPr bwMode="auto">
          <a:xfrm>
            <a:off x="60118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5" name="Oval 129"/>
          <p:cNvSpPr>
            <a:spLocks noChangeArrowheads="1"/>
          </p:cNvSpPr>
          <p:nvPr/>
        </p:nvSpPr>
        <p:spPr bwMode="auto">
          <a:xfrm>
            <a:off x="62277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6" name="Oval 130"/>
          <p:cNvSpPr>
            <a:spLocks noChangeArrowheads="1"/>
          </p:cNvSpPr>
          <p:nvPr/>
        </p:nvSpPr>
        <p:spPr bwMode="auto">
          <a:xfrm>
            <a:off x="64436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7" name="Oval 131"/>
          <p:cNvSpPr>
            <a:spLocks noChangeArrowheads="1"/>
          </p:cNvSpPr>
          <p:nvPr/>
        </p:nvSpPr>
        <p:spPr bwMode="auto">
          <a:xfrm>
            <a:off x="66595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8" name="Oval 132"/>
          <p:cNvSpPr>
            <a:spLocks noChangeArrowheads="1"/>
          </p:cNvSpPr>
          <p:nvPr/>
        </p:nvSpPr>
        <p:spPr bwMode="auto">
          <a:xfrm>
            <a:off x="68754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49" name="Oval 133"/>
          <p:cNvSpPr>
            <a:spLocks noChangeArrowheads="1"/>
          </p:cNvSpPr>
          <p:nvPr/>
        </p:nvSpPr>
        <p:spPr bwMode="auto">
          <a:xfrm>
            <a:off x="70913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0" name="Oval 134"/>
          <p:cNvSpPr>
            <a:spLocks noChangeArrowheads="1"/>
          </p:cNvSpPr>
          <p:nvPr/>
        </p:nvSpPr>
        <p:spPr bwMode="auto">
          <a:xfrm>
            <a:off x="73088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1" name="Oval 135"/>
          <p:cNvSpPr>
            <a:spLocks noChangeArrowheads="1"/>
          </p:cNvSpPr>
          <p:nvPr/>
        </p:nvSpPr>
        <p:spPr bwMode="auto">
          <a:xfrm>
            <a:off x="75247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2" name="Oval 136"/>
          <p:cNvSpPr>
            <a:spLocks noChangeArrowheads="1"/>
          </p:cNvSpPr>
          <p:nvPr/>
        </p:nvSpPr>
        <p:spPr bwMode="auto">
          <a:xfrm>
            <a:off x="77406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3" name="Oval 137"/>
          <p:cNvSpPr>
            <a:spLocks noChangeArrowheads="1"/>
          </p:cNvSpPr>
          <p:nvPr/>
        </p:nvSpPr>
        <p:spPr bwMode="auto">
          <a:xfrm>
            <a:off x="79565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4" name="Oval 138"/>
          <p:cNvSpPr>
            <a:spLocks noChangeArrowheads="1"/>
          </p:cNvSpPr>
          <p:nvPr/>
        </p:nvSpPr>
        <p:spPr bwMode="auto">
          <a:xfrm>
            <a:off x="81724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5" name="Oval 139"/>
          <p:cNvSpPr>
            <a:spLocks noChangeArrowheads="1"/>
          </p:cNvSpPr>
          <p:nvPr/>
        </p:nvSpPr>
        <p:spPr bwMode="auto">
          <a:xfrm>
            <a:off x="83883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6" name="Oval 140"/>
          <p:cNvSpPr>
            <a:spLocks noChangeArrowheads="1"/>
          </p:cNvSpPr>
          <p:nvPr/>
        </p:nvSpPr>
        <p:spPr bwMode="auto">
          <a:xfrm>
            <a:off x="86042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7" name="Oval 141"/>
          <p:cNvSpPr>
            <a:spLocks noChangeArrowheads="1"/>
          </p:cNvSpPr>
          <p:nvPr/>
        </p:nvSpPr>
        <p:spPr bwMode="auto">
          <a:xfrm>
            <a:off x="88201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8" name="Oval 142"/>
          <p:cNvSpPr>
            <a:spLocks noChangeArrowheads="1"/>
          </p:cNvSpPr>
          <p:nvPr/>
        </p:nvSpPr>
        <p:spPr bwMode="auto">
          <a:xfrm>
            <a:off x="3952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59" name="Oval 143"/>
          <p:cNvSpPr>
            <a:spLocks noChangeArrowheads="1"/>
          </p:cNvSpPr>
          <p:nvPr/>
        </p:nvSpPr>
        <p:spPr bwMode="auto">
          <a:xfrm>
            <a:off x="6111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0" name="Oval 144"/>
          <p:cNvSpPr>
            <a:spLocks noChangeArrowheads="1"/>
          </p:cNvSpPr>
          <p:nvPr/>
        </p:nvSpPr>
        <p:spPr bwMode="auto">
          <a:xfrm>
            <a:off x="8270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1" name="Oval 145"/>
          <p:cNvSpPr>
            <a:spLocks noChangeArrowheads="1"/>
          </p:cNvSpPr>
          <p:nvPr/>
        </p:nvSpPr>
        <p:spPr bwMode="auto">
          <a:xfrm>
            <a:off x="10429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2" name="Oval 146"/>
          <p:cNvSpPr>
            <a:spLocks noChangeArrowheads="1"/>
          </p:cNvSpPr>
          <p:nvPr/>
        </p:nvSpPr>
        <p:spPr bwMode="auto">
          <a:xfrm>
            <a:off x="12588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3" name="Oval 147"/>
          <p:cNvSpPr>
            <a:spLocks noChangeArrowheads="1"/>
          </p:cNvSpPr>
          <p:nvPr/>
        </p:nvSpPr>
        <p:spPr bwMode="auto">
          <a:xfrm>
            <a:off x="14763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4" name="Oval 148"/>
          <p:cNvSpPr>
            <a:spLocks noChangeArrowheads="1"/>
          </p:cNvSpPr>
          <p:nvPr/>
        </p:nvSpPr>
        <p:spPr bwMode="auto">
          <a:xfrm>
            <a:off x="16922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5" name="Oval 149"/>
          <p:cNvSpPr>
            <a:spLocks noChangeArrowheads="1"/>
          </p:cNvSpPr>
          <p:nvPr/>
        </p:nvSpPr>
        <p:spPr bwMode="auto">
          <a:xfrm>
            <a:off x="19081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6" name="Oval 150"/>
          <p:cNvSpPr>
            <a:spLocks noChangeArrowheads="1"/>
          </p:cNvSpPr>
          <p:nvPr/>
        </p:nvSpPr>
        <p:spPr bwMode="auto">
          <a:xfrm>
            <a:off x="21240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7" name="Oval 151"/>
          <p:cNvSpPr>
            <a:spLocks noChangeArrowheads="1"/>
          </p:cNvSpPr>
          <p:nvPr/>
        </p:nvSpPr>
        <p:spPr bwMode="auto">
          <a:xfrm>
            <a:off x="23399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8" name="Oval 152"/>
          <p:cNvSpPr>
            <a:spLocks noChangeArrowheads="1"/>
          </p:cNvSpPr>
          <p:nvPr/>
        </p:nvSpPr>
        <p:spPr bwMode="auto">
          <a:xfrm>
            <a:off x="25558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69" name="Oval 153"/>
          <p:cNvSpPr>
            <a:spLocks noChangeArrowheads="1"/>
          </p:cNvSpPr>
          <p:nvPr/>
        </p:nvSpPr>
        <p:spPr bwMode="auto">
          <a:xfrm>
            <a:off x="27717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0" name="Oval 154"/>
          <p:cNvSpPr>
            <a:spLocks noChangeArrowheads="1"/>
          </p:cNvSpPr>
          <p:nvPr/>
        </p:nvSpPr>
        <p:spPr bwMode="auto">
          <a:xfrm>
            <a:off x="3059113" y="2205038"/>
            <a:ext cx="360362" cy="3603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1" name="Oval 155"/>
          <p:cNvSpPr>
            <a:spLocks noChangeArrowheads="1"/>
          </p:cNvSpPr>
          <p:nvPr/>
        </p:nvSpPr>
        <p:spPr bwMode="auto">
          <a:xfrm>
            <a:off x="36353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2" name="Oval 156"/>
          <p:cNvSpPr>
            <a:spLocks noChangeArrowheads="1"/>
          </p:cNvSpPr>
          <p:nvPr/>
        </p:nvSpPr>
        <p:spPr bwMode="auto">
          <a:xfrm>
            <a:off x="38512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3" name="Oval 157"/>
          <p:cNvSpPr>
            <a:spLocks noChangeArrowheads="1"/>
          </p:cNvSpPr>
          <p:nvPr/>
        </p:nvSpPr>
        <p:spPr bwMode="auto">
          <a:xfrm>
            <a:off x="40671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4" name="Oval 158"/>
          <p:cNvSpPr>
            <a:spLocks noChangeArrowheads="1"/>
          </p:cNvSpPr>
          <p:nvPr/>
        </p:nvSpPr>
        <p:spPr bwMode="auto">
          <a:xfrm>
            <a:off x="42846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5" name="Oval 159"/>
          <p:cNvSpPr>
            <a:spLocks noChangeArrowheads="1"/>
          </p:cNvSpPr>
          <p:nvPr/>
        </p:nvSpPr>
        <p:spPr bwMode="auto">
          <a:xfrm>
            <a:off x="45005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6" name="Oval 160"/>
          <p:cNvSpPr>
            <a:spLocks noChangeArrowheads="1"/>
          </p:cNvSpPr>
          <p:nvPr/>
        </p:nvSpPr>
        <p:spPr bwMode="auto">
          <a:xfrm>
            <a:off x="47164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7" name="Oval 161"/>
          <p:cNvSpPr>
            <a:spLocks noChangeArrowheads="1"/>
          </p:cNvSpPr>
          <p:nvPr/>
        </p:nvSpPr>
        <p:spPr bwMode="auto">
          <a:xfrm>
            <a:off x="49323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8" name="Oval 162"/>
          <p:cNvSpPr>
            <a:spLocks noChangeArrowheads="1"/>
          </p:cNvSpPr>
          <p:nvPr/>
        </p:nvSpPr>
        <p:spPr bwMode="auto">
          <a:xfrm>
            <a:off x="51482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79" name="Oval 163"/>
          <p:cNvSpPr>
            <a:spLocks noChangeArrowheads="1"/>
          </p:cNvSpPr>
          <p:nvPr/>
        </p:nvSpPr>
        <p:spPr bwMode="auto">
          <a:xfrm>
            <a:off x="53641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80" name="Oval 164"/>
          <p:cNvSpPr>
            <a:spLocks noChangeArrowheads="1"/>
          </p:cNvSpPr>
          <p:nvPr/>
        </p:nvSpPr>
        <p:spPr bwMode="auto">
          <a:xfrm>
            <a:off x="55800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81" name="Oval 165"/>
          <p:cNvSpPr>
            <a:spLocks noChangeArrowheads="1"/>
          </p:cNvSpPr>
          <p:nvPr/>
        </p:nvSpPr>
        <p:spPr bwMode="auto">
          <a:xfrm>
            <a:off x="57959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82" name="Oval 166"/>
          <p:cNvSpPr>
            <a:spLocks noChangeArrowheads="1"/>
          </p:cNvSpPr>
          <p:nvPr/>
        </p:nvSpPr>
        <p:spPr bwMode="auto">
          <a:xfrm>
            <a:off x="60118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83" name="Oval 167"/>
          <p:cNvSpPr>
            <a:spLocks noChangeArrowheads="1"/>
          </p:cNvSpPr>
          <p:nvPr/>
        </p:nvSpPr>
        <p:spPr bwMode="auto">
          <a:xfrm>
            <a:off x="62277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84" name="Oval 168"/>
          <p:cNvSpPr>
            <a:spLocks noChangeArrowheads="1"/>
          </p:cNvSpPr>
          <p:nvPr/>
        </p:nvSpPr>
        <p:spPr bwMode="auto">
          <a:xfrm>
            <a:off x="64436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85" name="Oval 169"/>
          <p:cNvSpPr>
            <a:spLocks noChangeArrowheads="1"/>
          </p:cNvSpPr>
          <p:nvPr/>
        </p:nvSpPr>
        <p:spPr bwMode="auto">
          <a:xfrm>
            <a:off x="66595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86" name="Oval 170"/>
          <p:cNvSpPr>
            <a:spLocks noChangeArrowheads="1"/>
          </p:cNvSpPr>
          <p:nvPr/>
        </p:nvSpPr>
        <p:spPr bwMode="auto">
          <a:xfrm>
            <a:off x="68754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87" name="Oval 171"/>
          <p:cNvSpPr>
            <a:spLocks noChangeArrowheads="1"/>
          </p:cNvSpPr>
          <p:nvPr/>
        </p:nvSpPr>
        <p:spPr bwMode="auto">
          <a:xfrm>
            <a:off x="7308850" y="22050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u="none">
                <a:solidFill>
                  <a:srgbClr val="0000FF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188588" name="Oval 172"/>
          <p:cNvSpPr>
            <a:spLocks noChangeArrowheads="1"/>
          </p:cNvSpPr>
          <p:nvPr/>
        </p:nvSpPr>
        <p:spPr bwMode="auto">
          <a:xfrm>
            <a:off x="7956550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89" name="Oval 173"/>
          <p:cNvSpPr>
            <a:spLocks noChangeArrowheads="1"/>
          </p:cNvSpPr>
          <p:nvPr/>
        </p:nvSpPr>
        <p:spPr bwMode="auto">
          <a:xfrm>
            <a:off x="8172450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0" name="Oval 174"/>
          <p:cNvSpPr>
            <a:spLocks noChangeArrowheads="1"/>
          </p:cNvSpPr>
          <p:nvPr/>
        </p:nvSpPr>
        <p:spPr bwMode="auto">
          <a:xfrm>
            <a:off x="8388350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1" name="Oval 175"/>
          <p:cNvSpPr>
            <a:spLocks noChangeArrowheads="1"/>
          </p:cNvSpPr>
          <p:nvPr/>
        </p:nvSpPr>
        <p:spPr bwMode="auto">
          <a:xfrm>
            <a:off x="8604250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2" name="Oval 176"/>
          <p:cNvSpPr>
            <a:spLocks noChangeArrowheads="1"/>
          </p:cNvSpPr>
          <p:nvPr/>
        </p:nvSpPr>
        <p:spPr bwMode="auto">
          <a:xfrm>
            <a:off x="1793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3" name="Oval 177"/>
          <p:cNvSpPr>
            <a:spLocks noChangeArrowheads="1"/>
          </p:cNvSpPr>
          <p:nvPr/>
        </p:nvSpPr>
        <p:spPr bwMode="auto">
          <a:xfrm>
            <a:off x="3952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4" name="Oval 178"/>
          <p:cNvSpPr>
            <a:spLocks noChangeArrowheads="1"/>
          </p:cNvSpPr>
          <p:nvPr/>
        </p:nvSpPr>
        <p:spPr bwMode="auto">
          <a:xfrm>
            <a:off x="6111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5" name="Oval 179"/>
          <p:cNvSpPr>
            <a:spLocks noChangeArrowheads="1"/>
          </p:cNvSpPr>
          <p:nvPr/>
        </p:nvSpPr>
        <p:spPr bwMode="auto">
          <a:xfrm>
            <a:off x="8270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6" name="Oval 180"/>
          <p:cNvSpPr>
            <a:spLocks noChangeArrowheads="1"/>
          </p:cNvSpPr>
          <p:nvPr/>
        </p:nvSpPr>
        <p:spPr bwMode="auto">
          <a:xfrm>
            <a:off x="10429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7" name="Oval 181"/>
          <p:cNvSpPr>
            <a:spLocks noChangeArrowheads="1"/>
          </p:cNvSpPr>
          <p:nvPr/>
        </p:nvSpPr>
        <p:spPr bwMode="auto">
          <a:xfrm>
            <a:off x="12588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8" name="Oval 182"/>
          <p:cNvSpPr>
            <a:spLocks noChangeArrowheads="1"/>
          </p:cNvSpPr>
          <p:nvPr/>
        </p:nvSpPr>
        <p:spPr bwMode="auto">
          <a:xfrm>
            <a:off x="14763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99" name="Oval 183"/>
          <p:cNvSpPr>
            <a:spLocks noChangeArrowheads="1"/>
          </p:cNvSpPr>
          <p:nvPr/>
        </p:nvSpPr>
        <p:spPr bwMode="auto">
          <a:xfrm>
            <a:off x="16922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0" name="Oval 184"/>
          <p:cNvSpPr>
            <a:spLocks noChangeArrowheads="1"/>
          </p:cNvSpPr>
          <p:nvPr/>
        </p:nvSpPr>
        <p:spPr bwMode="auto">
          <a:xfrm>
            <a:off x="19081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1" name="Oval 185"/>
          <p:cNvSpPr>
            <a:spLocks noChangeArrowheads="1"/>
          </p:cNvSpPr>
          <p:nvPr/>
        </p:nvSpPr>
        <p:spPr bwMode="auto">
          <a:xfrm>
            <a:off x="21240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2" name="Oval 186"/>
          <p:cNvSpPr>
            <a:spLocks noChangeArrowheads="1"/>
          </p:cNvSpPr>
          <p:nvPr/>
        </p:nvSpPr>
        <p:spPr bwMode="auto">
          <a:xfrm>
            <a:off x="23399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3" name="Oval 187"/>
          <p:cNvSpPr>
            <a:spLocks noChangeArrowheads="1"/>
          </p:cNvSpPr>
          <p:nvPr/>
        </p:nvSpPr>
        <p:spPr bwMode="auto">
          <a:xfrm>
            <a:off x="25558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4" name="Oval 188"/>
          <p:cNvSpPr>
            <a:spLocks noChangeArrowheads="1"/>
          </p:cNvSpPr>
          <p:nvPr/>
        </p:nvSpPr>
        <p:spPr bwMode="auto">
          <a:xfrm>
            <a:off x="27717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5" name="Oval 189"/>
          <p:cNvSpPr>
            <a:spLocks noChangeArrowheads="1"/>
          </p:cNvSpPr>
          <p:nvPr/>
        </p:nvSpPr>
        <p:spPr bwMode="auto">
          <a:xfrm>
            <a:off x="36353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6" name="Oval 190"/>
          <p:cNvSpPr>
            <a:spLocks noChangeArrowheads="1"/>
          </p:cNvSpPr>
          <p:nvPr/>
        </p:nvSpPr>
        <p:spPr bwMode="auto">
          <a:xfrm>
            <a:off x="38512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7" name="Oval 191"/>
          <p:cNvSpPr>
            <a:spLocks noChangeArrowheads="1"/>
          </p:cNvSpPr>
          <p:nvPr/>
        </p:nvSpPr>
        <p:spPr bwMode="auto">
          <a:xfrm>
            <a:off x="40671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8" name="Oval 192"/>
          <p:cNvSpPr>
            <a:spLocks noChangeArrowheads="1"/>
          </p:cNvSpPr>
          <p:nvPr/>
        </p:nvSpPr>
        <p:spPr bwMode="auto">
          <a:xfrm>
            <a:off x="42846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09" name="Oval 193"/>
          <p:cNvSpPr>
            <a:spLocks noChangeArrowheads="1"/>
          </p:cNvSpPr>
          <p:nvPr/>
        </p:nvSpPr>
        <p:spPr bwMode="auto">
          <a:xfrm>
            <a:off x="45005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0" name="Oval 194"/>
          <p:cNvSpPr>
            <a:spLocks noChangeArrowheads="1"/>
          </p:cNvSpPr>
          <p:nvPr/>
        </p:nvSpPr>
        <p:spPr bwMode="auto">
          <a:xfrm>
            <a:off x="47164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1" name="Oval 195"/>
          <p:cNvSpPr>
            <a:spLocks noChangeArrowheads="1"/>
          </p:cNvSpPr>
          <p:nvPr/>
        </p:nvSpPr>
        <p:spPr bwMode="auto">
          <a:xfrm>
            <a:off x="49323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2" name="Oval 196"/>
          <p:cNvSpPr>
            <a:spLocks noChangeArrowheads="1"/>
          </p:cNvSpPr>
          <p:nvPr/>
        </p:nvSpPr>
        <p:spPr bwMode="auto">
          <a:xfrm>
            <a:off x="51482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3" name="Oval 197"/>
          <p:cNvSpPr>
            <a:spLocks noChangeArrowheads="1"/>
          </p:cNvSpPr>
          <p:nvPr/>
        </p:nvSpPr>
        <p:spPr bwMode="auto">
          <a:xfrm>
            <a:off x="53641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4" name="Oval 198"/>
          <p:cNvSpPr>
            <a:spLocks noChangeArrowheads="1"/>
          </p:cNvSpPr>
          <p:nvPr/>
        </p:nvSpPr>
        <p:spPr bwMode="auto">
          <a:xfrm>
            <a:off x="55800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5" name="Oval 199"/>
          <p:cNvSpPr>
            <a:spLocks noChangeArrowheads="1"/>
          </p:cNvSpPr>
          <p:nvPr/>
        </p:nvSpPr>
        <p:spPr bwMode="auto">
          <a:xfrm>
            <a:off x="57959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6" name="Oval 200"/>
          <p:cNvSpPr>
            <a:spLocks noChangeArrowheads="1"/>
          </p:cNvSpPr>
          <p:nvPr/>
        </p:nvSpPr>
        <p:spPr bwMode="auto">
          <a:xfrm>
            <a:off x="60118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7" name="Oval 201"/>
          <p:cNvSpPr>
            <a:spLocks noChangeArrowheads="1"/>
          </p:cNvSpPr>
          <p:nvPr/>
        </p:nvSpPr>
        <p:spPr bwMode="auto">
          <a:xfrm>
            <a:off x="62277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8" name="Oval 202"/>
          <p:cNvSpPr>
            <a:spLocks noChangeArrowheads="1"/>
          </p:cNvSpPr>
          <p:nvPr/>
        </p:nvSpPr>
        <p:spPr bwMode="auto">
          <a:xfrm>
            <a:off x="64436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19" name="Oval 203"/>
          <p:cNvSpPr>
            <a:spLocks noChangeArrowheads="1"/>
          </p:cNvSpPr>
          <p:nvPr/>
        </p:nvSpPr>
        <p:spPr bwMode="auto">
          <a:xfrm>
            <a:off x="66595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0" name="Oval 204"/>
          <p:cNvSpPr>
            <a:spLocks noChangeArrowheads="1"/>
          </p:cNvSpPr>
          <p:nvPr/>
        </p:nvSpPr>
        <p:spPr bwMode="auto">
          <a:xfrm>
            <a:off x="68754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1" name="Oval 205"/>
          <p:cNvSpPr>
            <a:spLocks noChangeArrowheads="1"/>
          </p:cNvSpPr>
          <p:nvPr/>
        </p:nvSpPr>
        <p:spPr bwMode="auto">
          <a:xfrm>
            <a:off x="70913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2" name="Oval 206"/>
          <p:cNvSpPr>
            <a:spLocks noChangeArrowheads="1"/>
          </p:cNvSpPr>
          <p:nvPr/>
        </p:nvSpPr>
        <p:spPr bwMode="auto">
          <a:xfrm>
            <a:off x="8172450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3" name="Oval 207"/>
          <p:cNvSpPr>
            <a:spLocks noChangeArrowheads="1"/>
          </p:cNvSpPr>
          <p:nvPr/>
        </p:nvSpPr>
        <p:spPr bwMode="auto">
          <a:xfrm>
            <a:off x="8388350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4" name="Oval 208"/>
          <p:cNvSpPr>
            <a:spLocks noChangeArrowheads="1"/>
          </p:cNvSpPr>
          <p:nvPr/>
        </p:nvSpPr>
        <p:spPr bwMode="auto">
          <a:xfrm>
            <a:off x="8604250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5" name="Oval 209"/>
          <p:cNvSpPr>
            <a:spLocks noChangeArrowheads="1"/>
          </p:cNvSpPr>
          <p:nvPr/>
        </p:nvSpPr>
        <p:spPr bwMode="auto">
          <a:xfrm>
            <a:off x="8820150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6" name="Oval 210"/>
          <p:cNvSpPr>
            <a:spLocks noChangeArrowheads="1"/>
          </p:cNvSpPr>
          <p:nvPr/>
        </p:nvSpPr>
        <p:spPr bwMode="auto">
          <a:xfrm>
            <a:off x="1793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7" name="Oval 211"/>
          <p:cNvSpPr>
            <a:spLocks noChangeArrowheads="1"/>
          </p:cNvSpPr>
          <p:nvPr/>
        </p:nvSpPr>
        <p:spPr bwMode="auto">
          <a:xfrm>
            <a:off x="395288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8" name="Oval 212"/>
          <p:cNvSpPr>
            <a:spLocks noChangeArrowheads="1"/>
          </p:cNvSpPr>
          <p:nvPr/>
        </p:nvSpPr>
        <p:spPr bwMode="auto">
          <a:xfrm>
            <a:off x="611188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29" name="Oval 213"/>
          <p:cNvSpPr>
            <a:spLocks noChangeArrowheads="1"/>
          </p:cNvSpPr>
          <p:nvPr/>
        </p:nvSpPr>
        <p:spPr bwMode="auto">
          <a:xfrm>
            <a:off x="827088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0" name="Oval 214"/>
          <p:cNvSpPr>
            <a:spLocks noChangeArrowheads="1"/>
          </p:cNvSpPr>
          <p:nvPr/>
        </p:nvSpPr>
        <p:spPr bwMode="auto">
          <a:xfrm>
            <a:off x="16922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1" name="Oval 215"/>
          <p:cNvSpPr>
            <a:spLocks noChangeArrowheads="1"/>
          </p:cNvSpPr>
          <p:nvPr/>
        </p:nvSpPr>
        <p:spPr bwMode="auto">
          <a:xfrm>
            <a:off x="19081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2" name="Oval 216"/>
          <p:cNvSpPr>
            <a:spLocks noChangeArrowheads="1"/>
          </p:cNvSpPr>
          <p:nvPr/>
        </p:nvSpPr>
        <p:spPr bwMode="auto">
          <a:xfrm>
            <a:off x="21240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3" name="Oval 217"/>
          <p:cNvSpPr>
            <a:spLocks noChangeArrowheads="1"/>
          </p:cNvSpPr>
          <p:nvPr/>
        </p:nvSpPr>
        <p:spPr bwMode="auto">
          <a:xfrm>
            <a:off x="23399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4" name="Oval 218"/>
          <p:cNvSpPr>
            <a:spLocks noChangeArrowheads="1"/>
          </p:cNvSpPr>
          <p:nvPr/>
        </p:nvSpPr>
        <p:spPr bwMode="auto">
          <a:xfrm>
            <a:off x="25558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5" name="Oval 219"/>
          <p:cNvSpPr>
            <a:spLocks noChangeArrowheads="1"/>
          </p:cNvSpPr>
          <p:nvPr/>
        </p:nvSpPr>
        <p:spPr bwMode="auto">
          <a:xfrm>
            <a:off x="27717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6" name="Oval 220"/>
          <p:cNvSpPr>
            <a:spLocks noChangeArrowheads="1"/>
          </p:cNvSpPr>
          <p:nvPr/>
        </p:nvSpPr>
        <p:spPr bwMode="auto">
          <a:xfrm>
            <a:off x="29876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7" name="Oval 221"/>
          <p:cNvSpPr>
            <a:spLocks noChangeArrowheads="1"/>
          </p:cNvSpPr>
          <p:nvPr/>
        </p:nvSpPr>
        <p:spPr bwMode="auto">
          <a:xfrm>
            <a:off x="32035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8" name="Oval 222"/>
          <p:cNvSpPr>
            <a:spLocks noChangeArrowheads="1"/>
          </p:cNvSpPr>
          <p:nvPr/>
        </p:nvSpPr>
        <p:spPr bwMode="auto">
          <a:xfrm>
            <a:off x="34194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39" name="Oval 223"/>
          <p:cNvSpPr>
            <a:spLocks noChangeArrowheads="1"/>
          </p:cNvSpPr>
          <p:nvPr/>
        </p:nvSpPr>
        <p:spPr bwMode="auto">
          <a:xfrm>
            <a:off x="36353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0" name="Oval 224"/>
          <p:cNvSpPr>
            <a:spLocks noChangeArrowheads="1"/>
          </p:cNvSpPr>
          <p:nvPr/>
        </p:nvSpPr>
        <p:spPr bwMode="auto">
          <a:xfrm>
            <a:off x="38512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1" name="Oval 225"/>
          <p:cNvSpPr>
            <a:spLocks noChangeArrowheads="1"/>
          </p:cNvSpPr>
          <p:nvPr/>
        </p:nvSpPr>
        <p:spPr bwMode="auto">
          <a:xfrm>
            <a:off x="40671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2" name="Oval 226"/>
          <p:cNvSpPr>
            <a:spLocks noChangeArrowheads="1"/>
          </p:cNvSpPr>
          <p:nvPr/>
        </p:nvSpPr>
        <p:spPr bwMode="auto">
          <a:xfrm>
            <a:off x="42846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3" name="Oval 227"/>
          <p:cNvSpPr>
            <a:spLocks noChangeArrowheads="1"/>
          </p:cNvSpPr>
          <p:nvPr/>
        </p:nvSpPr>
        <p:spPr bwMode="auto">
          <a:xfrm>
            <a:off x="45005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4" name="Oval 228"/>
          <p:cNvSpPr>
            <a:spLocks noChangeArrowheads="1"/>
          </p:cNvSpPr>
          <p:nvPr/>
        </p:nvSpPr>
        <p:spPr bwMode="auto">
          <a:xfrm>
            <a:off x="47164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5" name="Oval 229"/>
          <p:cNvSpPr>
            <a:spLocks noChangeArrowheads="1"/>
          </p:cNvSpPr>
          <p:nvPr/>
        </p:nvSpPr>
        <p:spPr bwMode="auto">
          <a:xfrm>
            <a:off x="49323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6" name="Oval 230"/>
          <p:cNvSpPr>
            <a:spLocks noChangeArrowheads="1"/>
          </p:cNvSpPr>
          <p:nvPr/>
        </p:nvSpPr>
        <p:spPr bwMode="auto">
          <a:xfrm>
            <a:off x="51482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7" name="Oval 231"/>
          <p:cNvSpPr>
            <a:spLocks noChangeArrowheads="1"/>
          </p:cNvSpPr>
          <p:nvPr/>
        </p:nvSpPr>
        <p:spPr bwMode="auto">
          <a:xfrm>
            <a:off x="53641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8" name="Oval 232"/>
          <p:cNvSpPr>
            <a:spLocks noChangeArrowheads="1"/>
          </p:cNvSpPr>
          <p:nvPr/>
        </p:nvSpPr>
        <p:spPr bwMode="auto">
          <a:xfrm>
            <a:off x="55800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49" name="Oval 233"/>
          <p:cNvSpPr>
            <a:spLocks noChangeArrowheads="1"/>
          </p:cNvSpPr>
          <p:nvPr/>
        </p:nvSpPr>
        <p:spPr bwMode="auto">
          <a:xfrm>
            <a:off x="57959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0" name="Oval 234"/>
          <p:cNvSpPr>
            <a:spLocks noChangeArrowheads="1"/>
          </p:cNvSpPr>
          <p:nvPr/>
        </p:nvSpPr>
        <p:spPr bwMode="auto">
          <a:xfrm>
            <a:off x="60118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1" name="Oval 235"/>
          <p:cNvSpPr>
            <a:spLocks noChangeArrowheads="1"/>
          </p:cNvSpPr>
          <p:nvPr/>
        </p:nvSpPr>
        <p:spPr bwMode="auto">
          <a:xfrm>
            <a:off x="62277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2" name="Oval 236"/>
          <p:cNvSpPr>
            <a:spLocks noChangeArrowheads="1"/>
          </p:cNvSpPr>
          <p:nvPr/>
        </p:nvSpPr>
        <p:spPr bwMode="auto">
          <a:xfrm>
            <a:off x="64436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3" name="Oval 237"/>
          <p:cNvSpPr>
            <a:spLocks noChangeArrowheads="1"/>
          </p:cNvSpPr>
          <p:nvPr/>
        </p:nvSpPr>
        <p:spPr bwMode="auto">
          <a:xfrm>
            <a:off x="66595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4" name="Oval 238"/>
          <p:cNvSpPr>
            <a:spLocks noChangeArrowheads="1"/>
          </p:cNvSpPr>
          <p:nvPr/>
        </p:nvSpPr>
        <p:spPr bwMode="auto">
          <a:xfrm>
            <a:off x="70913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5" name="Oval 239"/>
          <p:cNvSpPr>
            <a:spLocks noChangeArrowheads="1"/>
          </p:cNvSpPr>
          <p:nvPr/>
        </p:nvSpPr>
        <p:spPr bwMode="auto">
          <a:xfrm>
            <a:off x="79565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6" name="Oval 240"/>
          <p:cNvSpPr>
            <a:spLocks noChangeArrowheads="1"/>
          </p:cNvSpPr>
          <p:nvPr/>
        </p:nvSpPr>
        <p:spPr bwMode="auto">
          <a:xfrm>
            <a:off x="81724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7" name="Oval 241"/>
          <p:cNvSpPr>
            <a:spLocks noChangeArrowheads="1"/>
          </p:cNvSpPr>
          <p:nvPr/>
        </p:nvSpPr>
        <p:spPr bwMode="auto">
          <a:xfrm>
            <a:off x="83883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8" name="Oval 242"/>
          <p:cNvSpPr>
            <a:spLocks noChangeArrowheads="1"/>
          </p:cNvSpPr>
          <p:nvPr/>
        </p:nvSpPr>
        <p:spPr bwMode="auto">
          <a:xfrm>
            <a:off x="86042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59" name="Oval 243"/>
          <p:cNvSpPr>
            <a:spLocks noChangeArrowheads="1"/>
          </p:cNvSpPr>
          <p:nvPr/>
        </p:nvSpPr>
        <p:spPr bwMode="auto">
          <a:xfrm>
            <a:off x="88201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0" name="Oval 244"/>
          <p:cNvSpPr>
            <a:spLocks noChangeArrowheads="1"/>
          </p:cNvSpPr>
          <p:nvPr/>
        </p:nvSpPr>
        <p:spPr bwMode="auto">
          <a:xfrm>
            <a:off x="179388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1" name="Oval 245"/>
          <p:cNvSpPr>
            <a:spLocks noChangeArrowheads="1"/>
          </p:cNvSpPr>
          <p:nvPr/>
        </p:nvSpPr>
        <p:spPr bwMode="auto">
          <a:xfrm>
            <a:off x="395288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2" name="Oval 246"/>
          <p:cNvSpPr>
            <a:spLocks noChangeArrowheads="1"/>
          </p:cNvSpPr>
          <p:nvPr/>
        </p:nvSpPr>
        <p:spPr bwMode="auto">
          <a:xfrm>
            <a:off x="611188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3" name="Oval 247"/>
          <p:cNvSpPr>
            <a:spLocks noChangeArrowheads="1"/>
          </p:cNvSpPr>
          <p:nvPr/>
        </p:nvSpPr>
        <p:spPr bwMode="auto">
          <a:xfrm>
            <a:off x="827088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4" name="Oval 248"/>
          <p:cNvSpPr>
            <a:spLocks noChangeArrowheads="1"/>
          </p:cNvSpPr>
          <p:nvPr/>
        </p:nvSpPr>
        <p:spPr bwMode="auto">
          <a:xfrm>
            <a:off x="1042988" y="2636838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5" name="Oval 249"/>
          <p:cNvSpPr>
            <a:spLocks noChangeArrowheads="1"/>
          </p:cNvSpPr>
          <p:nvPr/>
        </p:nvSpPr>
        <p:spPr bwMode="auto">
          <a:xfrm>
            <a:off x="14763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6" name="Oval 250"/>
          <p:cNvSpPr>
            <a:spLocks noChangeArrowheads="1"/>
          </p:cNvSpPr>
          <p:nvPr/>
        </p:nvSpPr>
        <p:spPr bwMode="auto">
          <a:xfrm>
            <a:off x="16922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7" name="Oval 251"/>
          <p:cNvSpPr>
            <a:spLocks noChangeArrowheads="1"/>
          </p:cNvSpPr>
          <p:nvPr/>
        </p:nvSpPr>
        <p:spPr bwMode="auto">
          <a:xfrm>
            <a:off x="19081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8" name="Oval 252"/>
          <p:cNvSpPr>
            <a:spLocks noChangeArrowheads="1"/>
          </p:cNvSpPr>
          <p:nvPr/>
        </p:nvSpPr>
        <p:spPr bwMode="auto">
          <a:xfrm>
            <a:off x="21240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69" name="Oval 253"/>
          <p:cNvSpPr>
            <a:spLocks noChangeArrowheads="1"/>
          </p:cNvSpPr>
          <p:nvPr/>
        </p:nvSpPr>
        <p:spPr bwMode="auto">
          <a:xfrm>
            <a:off x="23399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0" name="Oval 254"/>
          <p:cNvSpPr>
            <a:spLocks noChangeArrowheads="1"/>
          </p:cNvSpPr>
          <p:nvPr/>
        </p:nvSpPr>
        <p:spPr bwMode="auto">
          <a:xfrm>
            <a:off x="25558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1" name="Oval 255"/>
          <p:cNvSpPr>
            <a:spLocks noChangeArrowheads="1"/>
          </p:cNvSpPr>
          <p:nvPr/>
        </p:nvSpPr>
        <p:spPr bwMode="auto">
          <a:xfrm>
            <a:off x="27717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2" name="Oval 256"/>
          <p:cNvSpPr>
            <a:spLocks noChangeArrowheads="1"/>
          </p:cNvSpPr>
          <p:nvPr/>
        </p:nvSpPr>
        <p:spPr bwMode="auto">
          <a:xfrm>
            <a:off x="29876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3" name="Oval 257"/>
          <p:cNvSpPr>
            <a:spLocks noChangeArrowheads="1"/>
          </p:cNvSpPr>
          <p:nvPr/>
        </p:nvSpPr>
        <p:spPr bwMode="auto">
          <a:xfrm>
            <a:off x="32035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4" name="Oval 258"/>
          <p:cNvSpPr>
            <a:spLocks noChangeArrowheads="1"/>
          </p:cNvSpPr>
          <p:nvPr/>
        </p:nvSpPr>
        <p:spPr bwMode="auto">
          <a:xfrm>
            <a:off x="34194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5" name="Oval 259"/>
          <p:cNvSpPr>
            <a:spLocks noChangeArrowheads="1"/>
          </p:cNvSpPr>
          <p:nvPr/>
        </p:nvSpPr>
        <p:spPr bwMode="auto">
          <a:xfrm>
            <a:off x="36353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6" name="Oval 260"/>
          <p:cNvSpPr>
            <a:spLocks noChangeArrowheads="1"/>
          </p:cNvSpPr>
          <p:nvPr/>
        </p:nvSpPr>
        <p:spPr bwMode="auto">
          <a:xfrm>
            <a:off x="38512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7" name="Oval 261"/>
          <p:cNvSpPr>
            <a:spLocks noChangeArrowheads="1"/>
          </p:cNvSpPr>
          <p:nvPr/>
        </p:nvSpPr>
        <p:spPr bwMode="auto">
          <a:xfrm>
            <a:off x="40671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8" name="Oval 262"/>
          <p:cNvSpPr>
            <a:spLocks noChangeArrowheads="1"/>
          </p:cNvSpPr>
          <p:nvPr/>
        </p:nvSpPr>
        <p:spPr bwMode="auto">
          <a:xfrm>
            <a:off x="42846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79" name="Oval 263"/>
          <p:cNvSpPr>
            <a:spLocks noChangeArrowheads="1"/>
          </p:cNvSpPr>
          <p:nvPr/>
        </p:nvSpPr>
        <p:spPr bwMode="auto">
          <a:xfrm>
            <a:off x="45005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0" name="Oval 264"/>
          <p:cNvSpPr>
            <a:spLocks noChangeArrowheads="1"/>
          </p:cNvSpPr>
          <p:nvPr/>
        </p:nvSpPr>
        <p:spPr bwMode="auto">
          <a:xfrm>
            <a:off x="47164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1" name="Oval 265"/>
          <p:cNvSpPr>
            <a:spLocks noChangeArrowheads="1"/>
          </p:cNvSpPr>
          <p:nvPr/>
        </p:nvSpPr>
        <p:spPr bwMode="auto">
          <a:xfrm>
            <a:off x="49323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2" name="Oval 266"/>
          <p:cNvSpPr>
            <a:spLocks noChangeArrowheads="1"/>
          </p:cNvSpPr>
          <p:nvPr/>
        </p:nvSpPr>
        <p:spPr bwMode="auto">
          <a:xfrm>
            <a:off x="51482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3" name="Oval 267"/>
          <p:cNvSpPr>
            <a:spLocks noChangeArrowheads="1"/>
          </p:cNvSpPr>
          <p:nvPr/>
        </p:nvSpPr>
        <p:spPr bwMode="auto">
          <a:xfrm>
            <a:off x="53641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4" name="Oval 268"/>
          <p:cNvSpPr>
            <a:spLocks noChangeArrowheads="1"/>
          </p:cNvSpPr>
          <p:nvPr/>
        </p:nvSpPr>
        <p:spPr bwMode="auto">
          <a:xfrm>
            <a:off x="55800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5" name="Oval 269"/>
          <p:cNvSpPr>
            <a:spLocks noChangeArrowheads="1"/>
          </p:cNvSpPr>
          <p:nvPr/>
        </p:nvSpPr>
        <p:spPr bwMode="auto">
          <a:xfrm>
            <a:off x="57959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6" name="Oval 270"/>
          <p:cNvSpPr>
            <a:spLocks noChangeArrowheads="1"/>
          </p:cNvSpPr>
          <p:nvPr/>
        </p:nvSpPr>
        <p:spPr bwMode="auto">
          <a:xfrm>
            <a:off x="60118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7" name="Oval 271"/>
          <p:cNvSpPr>
            <a:spLocks noChangeArrowheads="1"/>
          </p:cNvSpPr>
          <p:nvPr/>
        </p:nvSpPr>
        <p:spPr bwMode="auto">
          <a:xfrm>
            <a:off x="62277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8" name="Oval 272"/>
          <p:cNvSpPr>
            <a:spLocks noChangeArrowheads="1"/>
          </p:cNvSpPr>
          <p:nvPr/>
        </p:nvSpPr>
        <p:spPr bwMode="auto">
          <a:xfrm>
            <a:off x="64436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89" name="Oval 273"/>
          <p:cNvSpPr>
            <a:spLocks noChangeArrowheads="1"/>
          </p:cNvSpPr>
          <p:nvPr/>
        </p:nvSpPr>
        <p:spPr bwMode="auto">
          <a:xfrm>
            <a:off x="66595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0" name="Oval 274"/>
          <p:cNvSpPr>
            <a:spLocks noChangeArrowheads="1"/>
          </p:cNvSpPr>
          <p:nvPr/>
        </p:nvSpPr>
        <p:spPr bwMode="auto">
          <a:xfrm>
            <a:off x="68754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1" name="Oval 275"/>
          <p:cNvSpPr>
            <a:spLocks noChangeArrowheads="1"/>
          </p:cNvSpPr>
          <p:nvPr/>
        </p:nvSpPr>
        <p:spPr bwMode="auto">
          <a:xfrm>
            <a:off x="70913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2" name="Oval 276"/>
          <p:cNvSpPr>
            <a:spLocks noChangeArrowheads="1"/>
          </p:cNvSpPr>
          <p:nvPr/>
        </p:nvSpPr>
        <p:spPr bwMode="auto">
          <a:xfrm>
            <a:off x="75247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3" name="Oval 277"/>
          <p:cNvSpPr>
            <a:spLocks noChangeArrowheads="1"/>
          </p:cNvSpPr>
          <p:nvPr/>
        </p:nvSpPr>
        <p:spPr bwMode="auto">
          <a:xfrm>
            <a:off x="77406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4" name="Oval 278"/>
          <p:cNvSpPr>
            <a:spLocks noChangeArrowheads="1"/>
          </p:cNvSpPr>
          <p:nvPr/>
        </p:nvSpPr>
        <p:spPr bwMode="auto">
          <a:xfrm>
            <a:off x="79565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5" name="Oval 279"/>
          <p:cNvSpPr>
            <a:spLocks noChangeArrowheads="1"/>
          </p:cNvSpPr>
          <p:nvPr/>
        </p:nvSpPr>
        <p:spPr bwMode="auto">
          <a:xfrm>
            <a:off x="81724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6" name="Oval 280"/>
          <p:cNvSpPr>
            <a:spLocks noChangeArrowheads="1"/>
          </p:cNvSpPr>
          <p:nvPr/>
        </p:nvSpPr>
        <p:spPr bwMode="auto">
          <a:xfrm>
            <a:off x="83883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7" name="Oval 281"/>
          <p:cNvSpPr>
            <a:spLocks noChangeArrowheads="1"/>
          </p:cNvSpPr>
          <p:nvPr/>
        </p:nvSpPr>
        <p:spPr bwMode="auto">
          <a:xfrm>
            <a:off x="86042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8" name="Oval 282"/>
          <p:cNvSpPr>
            <a:spLocks noChangeArrowheads="1"/>
          </p:cNvSpPr>
          <p:nvPr/>
        </p:nvSpPr>
        <p:spPr bwMode="auto">
          <a:xfrm>
            <a:off x="179388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699" name="Oval 283"/>
          <p:cNvSpPr>
            <a:spLocks noChangeArrowheads="1"/>
          </p:cNvSpPr>
          <p:nvPr/>
        </p:nvSpPr>
        <p:spPr bwMode="auto">
          <a:xfrm>
            <a:off x="3952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0" name="Oval 284"/>
          <p:cNvSpPr>
            <a:spLocks noChangeArrowheads="1"/>
          </p:cNvSpPr>
          <p:nvPr/>
        </p:nvSpPr>
        <p:spPr bwMode="auto">
          <a:xfrm>
            <a:off x="6111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1" name="Oval 285"/>
          <p:cNvSpPr>
            <a:spLocks noChangeArrowheads="1"/>
          </p:cNvSpPr>
          <p:nvPr/>
        </p:nvSpPr>
        <p:spPr bwMode="auto">
          <a:xfrm>
            <a:off x="8270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2" name="Oval 286"/>
          <p:cNvSpPr>
            <a:spLocks noChangeArrowheads="1"/>
          </p:cNvSpPr>
          <p:nvPr/>
        </p:nvSpPr>
        <p:spPr bwMode="auto">
          <a:xfrm>
            <a:off x="10429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3" name="Oval 287"/>
          <p:cNvSpPr>
            <a:spLocks noChangeArrowheads="1"/>
          </p:cNvSpPr>
          <p:nvPr/>
        </p:nvSpPr>
        <p:spPr bwMode="auto">
          <a:xfrm>
            <a:off x="12588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4" name="Oval 288"/>
          <p:cNvSpPr>
            <a:spLocks noChangeArrowheads="1"/>
          </p:cNvSpPr>
          <p:nvPr/>
        </p:nvSpPr>
        <p:spPr bwMode="auto">
          <a:xfrm>
            <a:off x="14763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5" name="Oval 289"/>
          <p:cNvSpPr>
            <a:spLocks noChangeArrowheads="1"/>
          </p:cNvSpPr>
          <p:nvPr/>
        </p:nvSpPr>
        <p:spPr bwMode="auto">
          <a:xfrm>
            <a:off x="16922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6" name="Oval 290"/>
          <p:cNvSpPr>
            <a:spLocks noChangeArrowheads="1"/>
          </p:cNvSpPr>
          <p:nvPr/>
        </p:nvSpPr>
        <p:spPr bwMode="auto">
          <a:xfrm>
            <a:off x="19081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7" name="Oval 291"/>
          <p:cNvSpPr>
            <a:spLocks noChangeArrowheads="1"/>
          </p:cNvSpPr>
          <p:nvPr/>
        </p:nvSpPr>
        <p:spPr bwMode="auto">
          <a:xfrm>
            <a:off x="21240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8" name="Oval 292"/>
          <p:cNvSpPr>
            <a:spLocks noChangeArrowheads="1"/>
          </p:cNvSpPr>
          <p:nvPr/>
        </p:nvSpPr>
        <p:spPr bwMode="auto">
          <a:xfrm>
            <a:off x="23399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09" name="Oval 293"/>
          <p:cNvSpPr>
            <a:spLocks noChangeArrowheads="1"/>
          </p:cNvSpPr>
          <p:nvPr/>
        </p:nvSpPr>
        <p:spPr bwMode="auto">
          <a:xfrm>
            <a:off x="25558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0" name="Oval 294"/>
          <p:cNvSpPr>
            <a:spLocks noChangeArrowheads="1"/>
          </p:cNvSpPr>
          <p:nvPr/>
        </p:nvSpPr>
        <p:spPr bwMode="auto">
          <a:xfrm>
            <a:off x="27717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1" name="Oval 295"/>
          <p:cNvSpPr>
            <a:spLocks noChangeArrowheads="1"/>
          </p:cNvSpPr>
          <p:nvPr/>
        </p:nvSpPr>
        <p:spPr bwMode="auto">
          <a:xfrm>
            <a:off x="29876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2" name="Oval 296"/>
          <p:cNvSpPr>
            <a:spLocks noChangeArrowheads="1"/>
          </p:cNvSpPr>
          <p:nvPr/>
        </p:nvSpPr>
        <p:spPr bwMode="auto">
          <a:xfrm>
            <a:off x="32035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3" name="Oval 297"/>
          <p:cNvSpPr>
            <a:spLocks noChangeArrowheads="1"/>
          </p:cNvSpPr>
          <p:nvPr/>
        </p:nvSpPr>
        <p:spPr bwMode="auto">
          <a:xfrm>
            <a:off x="36353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4" name="Oval 298"/>
          <p:cNvSpPr>
            <a:spLocks noChangeArrowheads="1"/>
          </p:cNvSpPr>
          <p:nvPr/>
        </p:nvSpPr>
        <p:spPr bwMode="auto">
          <a:xfrm>
            <a:off x="38512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5" name="Oval 299"/>
          <p:cNvSpPr>
            <a:spLocks noChangeArrowheads="1"/>
          </p:cNvSpPr>
          <p:nvPr/>
        </p:nvSpPr>
        <p:spPr bwMode="auto">
          <a:xfrm>
            <a:off x="40671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6" name="Oval 300"/>
          <p:cNvSpPr>
            <a:spLocks noChangeArrowheads="1"/>
          </p:cNvSpPr>
          <p:nvPr/>
        </p:nvSpPr>
        <p:spPr bwMode="auto">
          <a:xfrm>
            <a:off x="42846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7" name="Oval 301"/>
          <p:cNvSpPr>
            <a:spLocks noChangeArrowheads="1"/>
          </p:cNvSpPr>
          <p:nvPr/>
        </p:nvSpPr>
        <p:spPr bwMode="auto">
          <a:xfrm>
            <a:off x="45005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8" name="Oval 302"/>
          <p:cNvSpPr>
            <a:spLocks noChangeArrowheads="1"/>
          </p:cNvSpPr>
          <p:nvPr/>
        </p:nvSpPr>
        <p:spPr bwMode="auto">
          <a:xfrm>
            <a:off x="47164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19" name="Oval 303"/>
          <p:cNvSpPr>
            <a:spLocks noChangeArrowheads="1"/>
          </p:cNvSpPr>
          <p:nvPr/>
        </p:nvSpPr>
        <p:spPr bwMode="auto">
          <a:xfrm>
            <a:off x="49323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0" name="Oval 304"/>
          <p:cNvSpPr>
            <a:spLocks noChangeArrowheads="1"/>
          </p:cNvSpPr>
          <p:nvPr/>
        </p:nvSpPr>
        <p:spPr bwMode="auto">
          <a:xfrm>
            <a:off x="55800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1" name="Oval 305"/>
          <p:cNvSpPr>
            <a:spLocks noChangeArrowheads="1"/>
          </p:cNvSpPr>
          <p:nvPr/>
        </p:nvSpPr>
        <p:spPr bwMode="auto">
          <a:xfrm>
            <a:off x="57959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2" name="Oval 306"/>
          <p:cNvSpPr>
            <a:spLocks noChangeArrowheads="1"/>
          </p:cNvSpPr>
          <p:nvPr/>
        </p:nvSpPr>
        <p:spPr bwMode="auto">
          <a:xfrm>
            <a:off x="60118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3" name="Oval 307"/>
          <p:cNvSpPr>
            <a:spLocks noChangeArrowheads="1"/>
          </p:cNvSpPr>
          <p:nvPr/>
        </p:nvSpPr>
        <p:spPr bwMode="auto">
          <a:xfrm>
            <a:off x="62277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4" name="Oval 308"/>
          <p:cNvSpPr>
            <a:spLocks noChangeArrowheads="1"/>
          </p:cNvSpPr>
          <p:nvPr/>
        </p:nvSpPr>
        <p:spPr bwMode="auto">
          <a:xfrm>
            <a:off x="64436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5" name="Oval 309"/>
          <p:cNvSpPr>
            <a:spLocks noChangeArrowheads="1"/>
          </p:cNvSpPr>
          <p:nvPr/>
        </p:nvSpPr>
        <p:spPr bwMode="auto">
          <a:xfrm>
            <a:off x="66595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6" name="Oval 310"/>
          <p:cNvSpPr>
            <a:spLocks noChangeArrowheads="1"/>
          </p:cNvSpPr>
          <p:nvPr/>
        </p:nvSpPr>
        <p:spPr bwMode="auto">
          <a:xfrm>
            <a:off x="68754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7" name="Oval 311"/>
          <p:cNvSpPr>
            <a:spLocks noChangeArrowheads="1"/>
          </p:cNvSpPr>
          <p:nvPr/>
        </p:nvSpPr>
        <p:spPr bwMode="auto">
          <a:xfrm>
            <a:off x="70913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8" name="Oval 312"/>
          <p:cNvSpPr>
            <a:spLocks noChangeArrowheads="1"/>
          </p:cNvSpPr>
          <p:nvPr/>
        </p:nvSpPr>
        <p:spPr bwMode="auto">
          <a:xfrm>
            <a:off x="73088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9" name="Oval 313"/>
          <p:cNvSpPr>
            <a:spLocks noChangeArrowheads="1"/>
          </p:cNvSpPr>
          <p:nvPr/>
        </p:nvSpPr>
        <p:spPr bwMode="auto">
          <a:xfrm>
            <a:off x="75247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0" name="Oval 314"/>
          <p:cNvSpPr>
            <a:spLocks noChangeArrowheads="1"/>
          </p:cNvSpPr>
          <p:nvPr/>
        </p:nvSpPr>
        <p:spPr bwMode="auto">
          <a:xfrm>
            <a:off x="77406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1" name="Oval 315"/>
          <p:cNvSpPr>
            <a:spLocks noChangeArrowheads="1"/>
          </p:cNvSpPr>
          <p:nvPr/>
        </p:nvSpPr>
        <p:spPr bwMode="auto">
          <a:xfrm>
            <a:off x="79565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2" name="Oval 316"/>
          <p:cNvSpPr>
            <a:spLocks noChangeArrowheads="1"/>
          </p:cNvSpPr>
          <p:nvPr/>
        </p:nvSpPr>
        <p:spPr bwMode="auto">
          <a:xfrm>
            <a:off x="81724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3" name="Oval 317"/>
          <p:cNvSpPr>
            <a:spLocks noChangeArrowheads="1"/>
          </p:cNvSpPr>
          <p:nvPr/>
        </p:nvSpPr>
        <p:spPr bwMode="auto">
          <a:xfrm>
            <a:off x="83883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4" name="Oval 318"/>
          <p:cNvSpPr>
            <a:spLocks noChangeArrowheads="1"/>
          </p:cNvSpPr>
          <p:nvPr/>
        </p:nvSpPr>
        <p:spPr bwMode="auto">
          <a:xfrm>
            <a:off x="88201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5" name="Oval 319"/>
          <p:cNvSpPr>
            <a:spLocks noChangeArrowheads="1"/>
          </p:cNvSpPr>
          <p:nvPr/>
        </p:nvSpPr>
        <p:spPr bwMode="auto">
          <a:xfrm>
            <a:off x="3952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6" name="Oval 320"/>
          <p:cNvSpPr>
            <a:spLocks noChangeArrowheads="1"/>
          </p:cNvSpPr>
          <p:nvPr/>
        </p:nvSpPr>
        <p:spPr bwMode="auto">
          <a:xfrm>
            <a:off x="6111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7" name="Oval 321"/>
          <p:cNvSpPr>
            <a:spLocks noChangeArrowheads="1"/>
          </p:cNvSpPr>
          <p:nvPr/>
        </p:nvSpPr>
        <p:spPr bwMode="auto">
          <a:xfrm>
            <a:off x="8270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8" name="Oval 322"/>
          <p:cNvSpPr>
            <a:spLocks noChangeArrowheads="1"/>
          </p:cNvSpPr>
          <p:nvPr/>
        </p:nvSpPr>
        <p:spPr bwMode="auto">
          <a:xfrm>
            <a:off x="10429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9" name="Oval 323"/>
          <p:cNvSpPr>
            <a:spLocks noChangeArrowheads="1"/>
          </p:cNvSpPr>
          <p:nvPr/>
        </p:nvSpPr>
        <p:spPr bwMode="auto">
          <a:xfrm>
            <a:off x="12588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0" name="Oval 324"/>
          <p:cNvSpPr>
            <a:spLocks noChangeArrowheads="1"/>
          </p:cNvSpPr>
          <p:nvPr/>
        </p:nvSpPr>
        <p:spPr bwMode="auto">
          <a:xfrm>
            <a:off x="14763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1" name="Oval 325"/>
          <p:cNvSpPr>
            <a:spLocks noChangeArrowheads="1"/>
          </p:cNvSpPr>
          <p:nvPr/>
        </p:nvSpPr>
        <p:spPr bwMode="auto">
          <a:xfrm>
            <a:off x="16922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2" name="Oval 326"/>
          <p:cNvSpPr>
            <a:spLocks noChangeArrowheads="1"/>
          </p:cNvSpPr>
          <p:nvPr/>
        </p:nvSpPr>
        <p:spPr bwMode="auto">
          <a:xfrm>
            <a:off x="19081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3" name="Oval 327"/>
          <p:cNvSpPr>
            <a:spLocks noChangeArrowheads="1"/>
          </p:cNvSpPr>
          <p:nvPr/>
        </p:nvSpPr>
        <p:spPr bwMode="auto">
          <a:xfrm>
            <a:off x="21240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4" name="Oval 328"/>
          <p:cNvSpPr>
            <a:spLocks noChangeArrowheads="1"/>
          </p:cNvSpPr>
          <p:nvPr/>
        </p:nvSpPr>
        <p:spPr bwMode="auto">
          <a:xfrm>
            <a:off x="23399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5" name="Oval 329"/>
          <p:cNvSpPr>
            <a:spLocks noChangeArrowheads="1"/>
          </p:cNvSpPr>
          <p:nvPr/>
        </p:nvSpPr>
        <p:spPr bwMode="auto">
          <a:xfrm>
            <a:off x="25558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6" name="Oval 330"/>
          <p:cNvSpPr>
            <a:spLocks noChangeArrowheads="1"/>
          </p:cNvSpPr>
          <p:nvPr/>
        </p:nvSpPr>
        <p:spPr bwMode="auto">
          <a:xfrm>
            <a:off x="27717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7" name="Oval 331"/>
          <p:cNvSpPr>
            <a:spLocks noChangeArrowheads="1"/>
          </p:cNvSpPr>
          <p:nvPr/>
        </p:nvSpPr>
        <p:spPr bwMode="auto">
          <a:xfrm>
            <a:off x="29876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8" name="Oval 332"/>
          <p:cNvSpPr>
            <a:spLocks noChangeArrowheads="1"/>
          </p:cNvSpPr>
          <p:nvPr/>
        </p:nvSpPr>
        <p:spPr bwMode="auto">
          <a:xfrm>
            <a:off x="32035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49" name="Oval 333"/>
          <p:cNvSpPr>
            <a:spLocks noChangeArrowheads="1"/>
          </p:cNvSpPr>
          <p:nvPr/>
        </p:nvSpPr>
        <p:spPr bwMode="auto">
          <a:xfrm>
            <a:off x="34194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0" name="Oval 334"/>
          <p:cNvSpPr>
            <a:spLocks noChangeArrowheads="1"/>
          </p:cNvSpPr>
          <p:nvPr/>
        </p:nvSpPr>
        <p:spPr bwMode="auto">
          <a:xfrm>
            <a:off x="36353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1" name="Oval 335"/>
          <p:cNvSpPr>
            <a:spLocks noChangeArrowheads="1"/>
          </p:cNvSpPr>
          <p:nvPr/>
        </p:nvSpPr>
        <p:spPr bwMode="auto">
          <a:xfrm>
            <a:off x="38512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2" name="Oval 336"/>
          <p:cNvSpPr>
            <a:spLocks noChangeArrowheads="1"/>
          </p:cNvSpPr>
          <p:nvPr/>
        </p:nvSpPr>
        <p:spPr bwMode="auto">
          <a:xfrm>
            <a:off x="42846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3" name="Oval 337"/>
          <p:cNvSpPr>
            <a:spLocks noChangeArrowheads="1"/>
          </p:cNvSpPr>
          <p:nvPr/>
        </p:nvSpPr>
        <p:spPr bwMode="auto">
          <a:xfrm>
            <a:off x="45005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4" name="Oval 338"/>
          <p:cNvSpPr>
            <a:spLocks noChangeArrowheads="1"/>
          </p:cNvSpPr>
          <p:nvPr/>
        </p:nvSpPr>
        <p:spPr bwMode="auto">
          <a:xfrm>
            <a:off x="47164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5" name="Oval 339"/>
          <p:cNvSpPr>
            <a:spLocks noChangeArrowheads="1"/>
          </p:cNvSpPr>
          <p:nvPr/>
        </p:nvSpPr>
        <p:spPr bwMode="auto">
          <a:xfrm>
            <a:off x="55800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6" name="Oval 340"/>
          <p:cNvSpPr>
            <a:spLocks noChangeArrowheads="1"/>
          </p:cNvSpPr>
          <p:nvPr/>
        </p:nvSpPr>
        <p:spPr bwMode="auto">
          <a:xfrm>
            <a:off x="57959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7" name="Oval 341"/>
          <p:cNvSpPr>
            <a:spLocks noChangeArrowheads="1"/>
          </p:cNvSpPr>
          <p:nvPr/>
        </p:nvSpPr>
        <p:spPr bwMode="auto">
          <a:xfrm>
            <a:off x="60118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8" name="Oval 342"/>
          <p:cNvSpPr>
            <a:spLocks noChangeArrowheads="1"/>
          </p:cNvSpPr>
          <p:nvPr/>
        </p:nvSpPr>
        <p:spPr bwMode="auto">
          <a:xfrm>
            <a:off x="62277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59" name="Oval 343"/>
          <p:cNvSpPr>
            <a:spLocks noChangeArrowheads="1"/>
          </p:cNvSpPr>
          <p:nvPr/>
        </p:nvSpPr>
        <p:spPr bwMode="auto">
          <a:xfrm>
            <a:off x="64436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0" name="Oval 344"/>
          <p:cNvSpPr>
            <a:spLocks noChangeArrowheads="1"/>
          </p:cNvSpPr>
          <p:nvPr/>
        </p:nvSpPr>
        <p:spPr bwMode="auto">
          <a:xfrm>
            <a:off x="66595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1" name="Oval 345"/>
          <p:cNvSpPr>
            <a:spLocks noChangeArrowheads="1"/>
          </p:cNvSpPr>
          <p:nvPr/>
        </p:nvSpPr>
        <p:spPr bwMode="auto">
          <a:xfrm>
            <a:off x="68754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2" name="Oval 346"/>
          <p:cNvSpPr>
            <a:spLocks noChangeArrowheads="1"/>
          </p:cNvSpPr>
          <p:nvPr/>
        </p:nvSpPr>
        <p:spPr bwMode="auto">
          <a:xfrm>
            <a:off x="70913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3" name="Oval 347"/>
          <p:cNvSpPr>
            <a:spLocks noChangeArrowheads="1"/>
          </p:cNvSpPr>
          <p:nvPr/>
        </p:nvSpPr>
        <p:spPr bwMode="auto">
          <a:xfrm>
            <a:off x="73088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4" name="Oval 348"/>
          <p:cNvSpPr>
            <a:spLocks noChangeArrowheads="1"/>
          </p:cNvSpPr>
          <p:nvPr/>
        </p:nvSpPr>
        <p:spPr bwMode="auto">
          <a:xfrm>
            <a:off x="75247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5" name="Oval 349"/>
          <p:cNvSpPr>
            <a:spLocks noChangeArrowheads="1"/>
          </p:cNvSpPr>
          <p:nvPr/>
        </p:nvSpPr>
        <p:spPr bwMode="auto">
          <a:xfrm>
            <a:off x="77406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6" name="Oval 350"/>
          <p:cNvSpPr>
            <a:spLocks noChangeArrowheads="1"/>
          </p:cNvSpPr>
          <p:nvPr/>
        </p:nvSpPr>
        <p:spPr bwMode="auto">
          <a:xfrm>
            <a:off x="79565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7" name="Oval 351"/>
          <p:cNvSpPr>
            <a:spLocks noChangeArrowheads="1"/>
          </p:cNvSpPr>
          <p:nvPr/>
        </p:nvSpPr>
        <p:spPr bwMode="auto">
          <a:xfrm>
            <a:off x="81724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8" name="Oval 352"/>
          <p:cNvSpPr>
            <a:spLocks noChangeArrowheads="1"/>
          </p:cNvSpPr>
          <p:nvPr/>
        </p:nvSpPr>
        <p:spPr bwMode="auto">
          <a:xfrm>
            <a:off x="83883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69" name="Oval 353"/>
          <p:cNvSpPr>
            <a:spLocks noChangeArrowheads="1"/>
          </p:cNvSpPr>
          <p:nvPr/>
        </p:nvSpPr>
        <p:spPr bwMode="auto">
          <a:xfrm>
            <a:off x="86042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0" name="Oval 354"/>
          <p:cNvSpPr>
            <a:spLocks noChangeArrowheads="1"/>
          </p:cNvSpPr>
          <p:nvPr/>
        </p:nvSpPr>
        <p:spPr bwMode="auto">
          <a:xfrm>
            <a:off x="88201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1" name="Oval 355"/>
          <p:cNvSpPr>
            <a:spLocks noChangeArrowheads="1"/>
          </p:cNvSpPr>
          <p:nvPr/>
        </p:nvSpPr>
        <p:spPr bwMode="auto">
          <a:xfrm>
            <a:off x="1793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2" name="Oval 356"/>
          <p:cNvSpPr>
            <a:spLocks noChangeArrowheads="1"/>
          </p:cNvSpPr>
          <p:nvPr/>
        </p:nvSpPr>
        <p:spPr bwMode="auto">
          <a:xfrm>
            <a:off x="3952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3" name="Oval 357"/>
          <p:cNvSpPr>
            <a:spLocks noChangeArrowheads="1"/>
          </p:cNvSpPr>
          <p:nvPr/>
        </p:nvSpPr>
        <p:spPr bwMode="auto">
          <a:xfrm>
            <a:off x="6111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4" name="Oval 358"/>
          <p:cNvSpPr>
            <a:spLocks noChangeArrowheads="1"/>
          </p:cNvSpPr>
          <p:nvPr/>
        </p:nvSpPr>
        <p:spPr bwMode="auto">
          <a:xfrm>
            <a:off x="8270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5" name="Oval 359"/>
          <p:cNvSpPr>
            <a:spLocks noChangeArrowheads="1"/>
          </p:cNvSpPr>
          <p:nvPr/>
        </p:nvSpPr>
        <p:spPr bwMode="auto">
          <a:xfrm>
            <a:off x="10429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6" name="Oval 360"/>
          <p:cNvSpPr>
            <a:spLocks noChangeArrowheads="1"/>
          </p:cNvSpPr>
          <p:nvPr/>
        </p:nvSpPr>
        <p:spPr bwMode="auto">
          <a:xfrm>
            <a:off x="12588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7" name="Oval 361"/>
          <p:cNvSpPr>
            <a:spLocks noChangeArrowheads="1"/>
          </p:cNvSpPr>
          <p:nvPr/>
        </p:nvSpPr>
        <p:spPr bwMode="auto">
          <a:xfrm>
            <a:off x="14763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8" name="Oval 362"/>
          <p:cNvSpPr>
            <a:spLocks noChangeArrowheads="1"/>
          </p:cNvSpPr>
          <p:nvPr/>
        </p:nvSpPr>
        <p:spPr bwMode="auto">
          <a:xfrm>
            <a:off x="16922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79" name="Oval 363"/>
          <p:cNvSpPr>
            <a:spLocks noChangeArrowheads="1"/>
          </p:cNvSpPr>
          <p:nvPr/>
        </p:nvSpPr>
        <p:spPr bwMode="auto">
          <a:xfrm>
            <a:off x="19081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0" name="Oval 364"/>
          <p:cNvSpPr>
            <a:spLocks noChangeArrowheads="1"/>
          </p:cNvSpPr>
          <p:nvPr/>
        </p:nvSpPr>
        <p:spPr bwMode="auto">
          <a:xfrm>
            <a:off x="21240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1" name="Oval 365"/>
          <p:cNvSpPr>
            <a:spLocks noChangeArrowheads="1"/>
          </p:cNvSpPr>
          <p:nvPr/>
        </p:nvSpPr>
        <p:spPr bwMode="auto">
          <a:xfrm>
            <a:off x="27717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2" name="Oval 366"/>
          <p:cNvSpPr>
            <a:spLocks noChangeArrowheads="1"/>
          </p:cNvSpPr>
          <p:nvPr/>
        </p:nvSpPr>
        <p:spPr bwMode="auto">
          <a:xfrm>
            <a:off x="29876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3" name="Oval 367"/>
          <p:cNvSpPr>
            <a:spLocks noChangeArrowheads="1"/>
          </p:cNvSpPr>
          <p:nvPr/>
        </p:nvSpPr>
        <p:spPr bwMode="auto">
          <a:xfrm>
            <a:off x="32035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4" name="Oval 368"/>
          <p:cNvSpPr>
            <a:spLocks noChangeArrowheads="1"/>
          </p:cNvSpPr>
          <p:nvPr/>
        </p:nvSpPr>
        <p:spPr bwMode="auto">
          <a:xfrm>
            <a:off x="34194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5" name="Oval 369"/>
          <p:cNvSpPr>
            <a:spLocks noChangeArrowheads="1"/>
          </p:cNvSpPr>
          <p:nvPr/>
        </p:nvSpPr>
        <p:spPr bwMode="auto">
          <a:xfrm>
            <a:off x="36353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6" name="Oval 370"/>
          <p:cNvSpPr>
            <a:spLocks noChangeArrowheads="1"/>
          </p:cNvSpPr>
          <p:nvPr/>
        </p:nvSpPr>
        <p:spPr bwMode="auto">
          <a:xfrm>
            <a:off x="38512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7" name="Oval 371"/>
          <p:cNvSpPr>
            <a:spLocks noChangeArrowheads="1"/>
          </p:cNvSpPr>
          <p:nvPr/>
        </p:nvSpPr>
        <p:spPr bwMode="auto">
          <a:xfrm>
            <a:off x="40671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8" name="Oval 372"/>
          <p:cNvSpPr>
            <a:spLocks noChangeArrowheads="1"/>
          </p:cNvSpPr>
          <p:nvPr/>
        </p:nvSpPr>
        <p:spPr bwMode="auto">
          <a:xfrm>
            <a:off x="42846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89" name="Oval 373"/>
          <p:cNvSpPr>
            <a:spLocks noChangeArrowheads="1"/>
          </p:cNvSpPr>
          <p:nvPr/>
        </p:nvSpPr>
        <p:spPr bwMode="auto">
          <a:xfrm>
            <a:off x="45005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0" name="Oval 374"/>
          <p:cNvSpPr>
            <a:spLocks noChangeArrowheads="1"/>
          </p:cNvSpPr>
          <p:nvPr/>
        </p:nvSpPr>
        <p:spPr bwMode="auto">
          <a:xfrm>
            <a:off x="47164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1" name="Oval 375"/>
          <p:cNvSpPr>
            <a:spLocks noChangeArrowheads="1"/>
          </p:cNvSpPr>
          <p:nvPr/>
        </p:nvSpPr>
        <p:spPr bwMode="auto">
          <a:xfrm>
            <a:off x="49323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2" name="Oval 376"/>
          <p:cNvSpPr>
            <a:spLocks noChangeArrowheads="1"/>
          </p:cNvSpPr>
          <p:nvPr/>
        </p:nvSpPr>
        <p:spPr bwMode="auto">
          <a:xfrm>
            <a:off x="51482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3" name="Oval 377"/>
          <p:cNvSpPr>
            <a:spLocks noChangeArrowheads="1"/>
          </p:cNvSpPr>
          <p:nvPr/>
        </p:nvSpPr>
        <p:spPr bwMode="auto">
          <a:xfrm>
            <a:off x="5148263" y="3068638"/>
            <a:ext cx="360362" cy="3603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4" name="Oval 378"/>
          <p:cNvSpPr>
            <a:spLocks noChangeArrowheads="1"/>
          </p:cNvSpPr>
          <p:nvPr/>
        </p:nvSpPr>
        <p:spPr bwMode="auto">
          <a:xfrm>
            <a:off x="55800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5" name="Oval 379"/>
          <p:cNvSpPr>
            <a:spLocks noChangeArrowheads="1"/>
          </p:cNvSpPr>
          <p:nvPr/>
        </p:nvSpPr>
        <p:spPr bwMode="auto">
          <a:xfrm>
            <a:off x="57959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6" name="Oval 380"/>
          <p:cNvSpPr>
            <a:spLocks noChangeArrowheads="1"/>
          </p:cNvSpPr>
          <p:nvPr/>
        </p:nvSpPr>
        <p:spPr bwMode="auto">
          <a:xfrm>
            <a:off x="60118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7" name="Oval 381"/>
          <p:cNvSpPr>
            <a:spLocks noChangeArrowheads="1"/>
          </p:cNvSpPr>
          <p:nvPr/>
        </p:nvSpPr>
        <p:spPr bwMode="auto">
          <a:xfrm>
            <a:off x="62277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8" name="Oval 382"/>
          <p:cNvSpPr>
            <a:spLocks noChangeArrowheads="1"/>
          </p:cNvSpPr>
          <p:nvPr/>
        </p:nvSpPr>
        <p:spPr bwMode="auto">
          <a:xfrm>
            <a:off x="64436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99" name="Oval 383"/>
          <p:cNvSpPr>
            <a:spLocks noChangeArrowheads="1"/>
          </p:cNvSpPr>
          <p:nvPr/>
        </p:nvSpPr>
        <p:spPr bwMode="auto">
          <a:xfrm>
            <a:off x="66595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0" name="Oval 384"/>
          <p:cNvSpPr>
            <a:spLocks noChangeArrowheads="1"/>
          </p:cNvSpPr>
          <p:nvPr/>
        </p:nvSpPr>
        <p:spPr bwMode="auto">
          <a:xfrm>
            <a:off x="68754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1" name="Oval 385"/>
          <p:cNvSpPr>
            <a:spLocks noChangeArrowheads="1"/>
          </p:cNvSpPr>
          <p:nvPr/>
        </p:nvSpPr>
        <p:spPr bwMode="auto">
          <a:xfrm>
            <a:off x="73088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2" name="Oval 386"/>
          <p:cNvSpPr>
            <a:spLocks noChangeArrowheads="1"/>
          </p:cNvSpPr>
          <p:nvPr/>
        </p:nvSpPr>
        <p:spPr bwMode="auto">
          <a:xfrm>
            <a:off x="75247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3" name="Oval 387"/>
          <p:cNvSpPr>
            <a:spLocks noChangeArrowheads="1"/>
          </p:cNvSpPr>
          <p:nvPr/>
        </p:nvSpPr>
        <p:spPr bwMode="auto">
          <a:xfrm>
            <a:off x="77406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4" name="Oval 388"/>
          <p:cNvSpPr>
            <a:spLocks noChangeArrowheads="1"/>
          </p:cNvSpPr>
          <p:nvPr/>
        </p:nvSpPr>
        <p:spPr bwMode="auto">
          <a:xfrm>
            <a:off x="79565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5" name="Oval 389"/>
          <p:cNvSpPr>
            <a:spLocks noChangeArrowheads="1"/>
          </p:cNvSpPr>
          <p:nvPr/>
        </p:nvSpPr>
        <p:spPr bwMode="auto">
          <a:xfrm>
            <a:off x="81724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6" name="Oval 390"/>
          <p:cNvSpPr>
            <a:spLocks noChangeArrowheads="1"/>
          </p:cNvSpPr>
          <p:nvPr/>
        </p:nvSpPr>
        <p:spPr bwMode="auto">
          <a:xfrm>
            <a:off x="83883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7" name="Oval 391"/>
          <p:cNvSpPr>
            <a:spLocks noChangeArrowheads="1"/>
          </p:cNvSpPr>
          <p:nvPr/>
        </p:nvSpPr>
        <p:spPr bwMode="auto">
          <a:xfrm>
            <a:off x="86042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8" name="Oval 392"/>
          <p:cNvSpPr>
            <a:spLocks noChangeArrowheads="1"/>
          </p:cNvSpPr>
          <p:nvPr/>
        </p:nvSpPr>
        <p:spPr bwMode="auto">
          <a:xfrm>
            <a:off x="88201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09" name="Oval 393"/>
          <p:cNvSpPr>
            <a:spLocks noChangeArrowheads="1"/>
          </p:cNvSpPr>
          <p:nvPr/>
        </p:nvSpPr>
        <p:spPr bwMode="auto">
          <a:xfrm>
            <a:off x="1793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0" name="Oval 394"/>
          <p:cNvSpPr>
            <a:spLocks noChangeArrowheads="1"/>
          </p:cNvSpPr>
          <p:nvPr/>
        </p:nvSpPr>
        <p:spPr bwMode="auto">
          <a:xfrm>
            <a:off x="3952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1" name="Oval 395"/>
          <p:cNvSpPr>
            <a:spLocks noChangeArrowheads="1"/>
          </p:cNvSpPr>
          <p:nvPr/>
        </p:nvSpPr>
        <p:spPr bwMode="auto">
          <a:xfrm>
            <a:off x="6111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2" name="Oval 396"/>
          <p:cNvSpPr>
            <a:spLocks noChangeArrowheads="1"/>
          </p:cNvSpPr>
          <p:nvPr/>
        </p:nvSpPr>
        <p:spPr bwMode="auto">
          <a:xfrm>
            <a:off x="8270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3" name="Oval 397"/>
          <p:cNvSpPr>
            <a:spLocks noChangeArrowheads="1"/>
          </p:cNvSpPr>
          <p:nvPr/>
        </p:nvSpPr>
        <p:spPr bwMode="auto">
          <a:xfrm>
            <a:off x="10429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4" name="Oval 398"/>
          <p:cNvSpPr>
            <a:spLocks noChangeArrowheads="1"/>
          </p:cNvSpPr>
          <p:nvPr/>
        </p:nvSpPr>
        <p:spPr bwMode="auto">
          <a:xfrm>
            <a:off x="12588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5" name="Oval 399"/>
          <p:cNvSpPr>
            <a:spLocks noChangeArrowheads="1"/>
          </p:cNvSpPr>
          <p:nvPr/>
        </p:nvSpPr>
        <p:spPr bwMode="auto">
          <a:xfrm>
            <a:off x="14763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6" name="Oval 400"/>
          <p:cNvSpPr>
            <a:spLocks noChangeArrowheads="1"/>
          </p:cNvSpPr>
          <p:nvPr/>
        </p:nvSpPr>
        <p:spPr bwMode="auto">
          <a:xfrm>
            <a:off x="16922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7" name="Oval 401"/>
          <p:cNvSpPr>
            <a:spLocks noChangeArrowheads="1"/>
          </p:cNvSpPr>
          <p:nvPr/>
        </p:nvSpPr>
        <p:spPr bwMode="auto">
          <a:xfrm>
            <a:off x="19081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8" name="Oval 402"/>
          <p:cNvSpPr>
            <a:spLocks noChangeArrowheads="1"/>
          </p:cNvSpPr>
          <p:nvPr/>
        </p:nvSpPr>
        <p:spPr bwMode="auto">
          <a:xfrm>
            <a:off x="21240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19" name="Oval 403"/>
          <p:cNvSpPr>
            <a:spLocks noChangeArrowheads="1"/>
          </p:cNvSpPr>
          <p:nvPr/>
        </p:nvSpPr>
        <p:spPr bwMode="auto">
          <a:xfrm>
            <a:off x="2339975" y="3500438"/>
            <a:ext cx="360363" cy="3603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0" name="Oval 404"/>
          <p:cNvSpPr>
            <a:spLocks noChangeArrowheads="1"/>
          </p:cNvSpPr>
          <p:nvPr/>
        </p:nvSpPr>
        <p:spPr bwMode="auto">
          <a:xfrm>
            <a:off x="29876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1" name="Oval 405"/>
          <p:cNvSpPr>
            <a:spLocks noChangeArrowheads="1"/>
          </p:cNvSpPr>
          <p:nvPr/>
        </p:nvSpPr>
        <p:spPr bwMode="auto">
          <a:xfrm>
            <a:off x="32035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2" name="Oval 406"/>
          <p:cNvSpPr>
            <a:spLocks noChangeArrowheads="1"/>
          </p:cNvSpPr>
          <p:nvPr/>
        </p:nvSpPr>
        <p:spPr bwMode="auto">
          <a:xfrm>
            <a:off x="34194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3" name="Oval 407"/>
          <p:cNvSpPr>
            <a:spLocks noChangeArrowheads="1"/>
          </p:cNvSpPr>
          <p:nvPr/>
        </p:nvSpPr>
        <p:spPr bwMode="auto">
          <a:xfrm>
            <a:off x="36353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4" name="Oval 408"/>
          <p:cNvSpPr>
            <a:spLocks noChangeArrowheads="1"/>
          </p:cNvSpPr>
          <p:nvPr/>
        </p:nvSpPr>
        <p:spPr bwMode="auto">
          <a:xfrm>
            <a:off x="38512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5" name="Oval 409"/>
          <p:cNvSpPr>
            <a:spLocks noChangeArrowheads="1"/>
          </p:cNvSpPr>
          <p:nvPr/>
        </p:nvSpPr>
        <p:spPr bwMode="auto">
          <a:xfrm>
            <a:off x="40671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6" name="Oval 410"/>
          <p:cNvSpPr>
            <a:spLocks noChangeArrowheads="1"/>
          </p:cNvSpPr>
          <p:nvPr/>
        </p:nvSpPr>
        <p:spPr bwMode="auto">
          <a:xfrm>
            <a:off x="42846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7" name="Oval 411"/>
          <p:cNvSpPr>
            <a:spLocks noChangeArrowheads="1"/>
          </p:cNvSpPr>
          <p:nvPr/>
        </p:nvSpPr>
        <p:spPr bwMode="auto">
          <a:xfrm>
            <a:off x="45005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8" name="Oval 412"/>
          <p:cNvSpPr>
            <a:spLocks noChangeArrowheads="1"/>
          </p:cNvSpPr>
          <p:nvPr/>
        </p:nvSpPr>
        <p:spPr bwMode="auto">
          <a:xfrm>
            <a:off x="47164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29" name="Oval 413"/>
          <p:cNvSpPr>
            <a:spLocks noChangeArrowheads="1"/>
          </p:cNvSpPr>
          <p:nvPr/>
        </p:nvSpPr>
        <p:spPr bwMode="auto">
          <a:xfrm>
            <a:off x="49323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0" name="Oval 414"/>
          <p:cNvSpPr>
            <a:spLocks noChangeArrowheads="1"/>
          </p:cNvSpPr>
          <p:nvPr/>
        </p:nvSpPr>
        <p:spPr bwMode="auto">
          <a:xfrm>
            <a:off x="51482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1" name="Oval 415"/>
          <p:cNvSpPr>
            <a:spLocks noChangeArrowheads="1"/>
          </p:cNvSpPr>
          <p:nvPr/>
        </p:nvSpPr>
        <p:spPr bwMode="auto">
          <a:xfrm>
            <a:off x="53641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2" name="Oval 416"/>
          <p:cNvSpPr>
            <a:spLocks noChangeArrowheads="1"/>
          </p:cNvSpPr>
          <p:nvPr/>
        </p:nvSpPr>
        <p:spPr bwMode="auto">
          <a:xfrm>
            <a:off x="55800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3" name="Oval 417"/>
          <p:cNvSpPr>
            <a:spLocks noChangeArrowheads="1"/>
          </p:cNvSpPr>
          <p:nvPr/>
        </p:nvSpPr>
        <p:spPr bwMode="auto">
          <a:xfrm>
            <a:off x="57959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4" name="Oval 418"/>
          <p:cNvSpPr>
            <a:spLocks noChangeArrowheads="1"/>
          </p:cNvSpPr>
          <p:nvPr/>
        </p:nvSpPr>
        <p:spPr bwMode="auto">
          <a:xfrm>
            <a:off x="62277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5" name="Oval 419"/>
          <p:cNvSpPr>
            <a:spLocks noChangeArrowheads="1"/>
          </p:cNvSpPr>
          <p:nvPr/>
        </p:nvSpPr>
        <p:spPr bwMode="auto">
          <a:xfrm>
            <a:off x="64436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6" name="Oval 420"/>
          <p:cNvSpPr>
            <a:spLocks noChangeArrowheads="1"/>
          </p:cNvSpPr>
          <p:nvPr/>
        </p:nvSpPr>
        <p:spPr bwMode="auto">
          <a:xfrm>
            <a:off x="66595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7" name="Oval 421"/>
          <p:cNvSpPr>
            <a:spLocks noChangeArrowheads="1"/>
          </p:cNvSpPr>
          <p:nvPr/>
        </p:nvSpPr>
        <p:spPr bwMode="auto">
          <a:xfrm>
            <a:off x="68754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8" name="Oval 422"/>
          <p:cNvSpPr>
            <a:spLocks noChangeArrowheads="1"/>
          </p:cNvSpPr>
          <p:nvPr/>
        </p:nvSpPr>
        <p:spPr bwMode="auto">
          <a:xfrm>
            <a:off x="70913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39" name="Oval 423"/>
          <p:cNvSpPr>
            <a:spLocks noChangeArrowheads="1"/>
          </p:cNvSpPr>
          <p:nvPr/>
        </p:nvSpPr>
        <p:spPr bwMode="auto">
          <a:xfrm>
            <a:off x="73088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0" name="Oval 424"/>
          <p:cNvSpPr>
            <a:spLocks noChangeArrowheads="1"/>
          </p:cNvSpPr>
          <p:nvPr/>
        </p:nvSpPr>
        <p:spPr bwMode="auto">
          <a:xfrm>
            <a:off x="79565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1" name="Oval 425"/>
          <p:cNvSpPr>
            <a:spLocks noChangeArrowheads="1"/>
          </p:cNvSpPr>
          <p:nvPr/>
        </p:nvSpPr>
        <p:spPr bwMode="auto">
          <a:xfrm>
            <a:off x="83883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2" name="Oval 426"/>
          <p:cNvSpPr>
            <a:spLocks noChangeArrowheads="1"/>
          </p:cNvSpPr>
          <p:nvPr/>
        </p:nvSpPr>
        <p:spPr bwMode="auto">
          <a:xfrm>
            <a:off x="86042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3" name="Oval 427"/>
          <p:cNvSpPr>
            <a:spLocks noChangeArrowheads="1"/>
          </p:cNvSpPr>
          <p:nvPr/>
        </p:nvSpPr>
        <p:spPr bwMode="auto">
          <a:xfrm>
            <a:off x="88201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4" name="Oval 428"/>
          <p:cNvSpPr>
            <a:spLocks noChangeArrowheads="1"/>
          </p:cNvSpPr>
          <p:nvPr/>
        </p:nvSpPr>
        <p:spPr bwMode="auto">
          <a:xfrm>
            <a:off x="1793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5" name="Oval 429"/>
          <p:cNvSpPr>
            <a:spLocks noChangeArrowheads="1"/>
          </p:cNvSpPr>
          <p:nvPr/>
        </p:nvSpPr>
        <p:spPr bwMode="auto">
          <a:xfrm>
            <a:off x="3952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6" name="Oval 430"/>
          <p:cNvSpPr>
            <a:spLocks noChangeArrowheads="1"/>
          </p:cNvSpPr>
          <p:nvPr/>
        </p:nvSpPr>
        <p:spPr bwMode="auto">
          <a:xfrm>
            <a:off x="6111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7" name="Oval 431"/>
          <p:cNvSpPr>
            <a:spLocks noChangeArrowheads="1"/>
          </p:cNvSpPr>
          <p:nvPr/>
        </p:nvSpPr>
        <p:spPr bwMode="auto">
          <a:xfrm>
            <a:off x="8270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8" name="Oval 432"/>
          <p:cNvSpPr>
            <a:spLocks noChangeArrowheads="1"/>
          </p:cNvSpPr>
          <p:nvPr/>
        </p:nvSpPr>
        <p:spPr bwMode="auto">
          <a:xfrm>
            <a:off x="12588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49" name="Oval 433"/>
          <p:cNvSpPr>
            <a:spLocks noChangeArrowheads="1"/>
          </p:cNvSpPr>
          <p:nvPr/>
        </p:nvSpPr>
        <p:spPr bwMode="auto">
          <a:xfrm>
            <a:off x="14763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0" name="Oval 434"/>
          <p:cNvSpPr>
            <a:spLocks noChangeArrowheads="1"/>
          </p:cNvSpPr>
          <p:nvPr/>
        </p:nvSpPr>
        <p:spPr bwMode="auto">
          <a:xfrm>
            <a:off x="16922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1" name="Oval 435"/>
          <p:cNvSpPr>
            <a:spLocks noChangeArrowheads="1"/>
          </p:cNvSpPr>
          <p:nvPr/>
        </p:nvSpPr>
        <p:spPr bwMode="auto">
          <a:xfrm>
            <a:off x="19081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2" name="Oval 436"/>
          <p:cNvSpPr>
            <a:spLocks noChangeArrowheads="1"/>
          </p:cNvSpPr>
          <p:nvPr/>
        </p:nvSpPr>
        <p:spPr bwMode="auto">
          <a:xfrm>
            <a:off x="21240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3" name="Oval 437"/>
          <p:cNvSpPr>
            <a:spLocks noChangeArrowheads="1"/>
          </p:cNvSpPr>
          <p:nvPr/>
        </p:nvSpPr>
        <p:spPr bwMode="auto">
          <a:xfrm>
            <a:off x="23399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4" name="Oval 438"/>
          <p:cNvSpPr>
            <a:spLocks noChangeArrowheads="1"/>
          </p:cNvSpPr>
          <p:nvPr/>
        </p:nvSpPr>
        <p:spPr bwMode="auto">
          <a:xfrm>
            <a:off x="25558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5" name="Oval 439"/>
          <p:cNvSpPr>
            <a:spLocks noChangeArrowheads="1"/>
          </p:cNvSpPr>
          <p:nvPr/>
        </p:nvSpPr>
        <p:spPr bwMode="auto">
          <a:xfrm>
            <a:off x="27717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6" name="Oval 440"/>
          <p:cNvSpPr>
            <a:spLocks noChangeArrowheads="1"/>
          </p:cNvSpPr>
          <p:nvPr/>
        </p:nvSpPr>
        <p:spPr bwMode="auto">
          <a:xfrm>
            <a:off x="29876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7" name="Oval 441"/>
          <p:cNvSpPr>
            <a:spLocks noChangeArrowheads="1"/>
          </p:cNvSpPr>
          <p:nvPr/>
        </p:nvSpPr>
        <p:spPr bwMode="auto">
          <a:xfrm>
            <a:off x="32035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8" name="Oval 442"/>
          <p:cNvSpPr>
            <a:spLocks noChangeArrowheads="1"/>
          </p:cNvSpPr>
          <p:nvPr/>
        </p:nvSpPr>
        <p:spPr bwMode="auto">
          <a:xfrm>
            <a:off x="34194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59" name="Oval 443"/>
          <p:cNvSpPr>
            <a:spLocks noChangeArrowheads="1"/>
          </p:cNvSpPr>
          <p:nvPr/>
        </p:nvSpPr>
        <p:spPr bwMode="auto">
          <a:xfrm>
            <a:off x="36353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0" name="Oval 444"/>
          <p:cNvSpPr>
            <a:spLocks noChangeArrowheads="1"/>
          </p:cNvSpPr>
          <p:nvPr/>
        </p:nvSpPr>
        <p:spPr bwMode="auto">
          <a:xfrm>
            <a:off x="38512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1" name="Oval 445"/>
          <p:cNvSpPr>
            <a:spLocks noChangeArrowheads="1"/>
          </p:cNvSpPr>
          <p:nvPr/>
        </p:nvSpPr>
        <p:spPr bwMode="auto">
          <a:xfrm>
            <a:off x="40671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2" name="Oval 446"/>
          <p:cNvSpPr>
            <a:spLocks noChangeArrowheads="1"/>
          </p:cNvSpPr>
          <p:nvPr/>
        </p:nvSpPr>
        <p:spPr bwMode="auto">
          <a:xfrm>
            <a:off x="42846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3" name="Oval 447"/>
          <p:cNvSpPr>
            <a:spLocks noChangeArrowheads="1"/>
          </p:cNvSpPr>
          <p:nvPr/>
        </p:nvSpPr>
        <p:spPr bwMode="auto">
          <a:xfrm>
            <a:off x="45005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4" name="Oval 448"/>
          <p:cNvSpPr>
            <a:spLocks noChangeArrowheads="1"/>
          </p:cNvSpPr>
          <p:nvPr/>
        </p:nvSpPr>
        <p:spPr bwMode="auto">
          <a:xfrm>
            <a:off x="47164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5" name="Oval 449"/>
          <p:cNvSpPr>
            <a:spLocks noChangeArrowheads="1"/>
          </p:cNvSpPr>
          <p:nvPr/>
        </p:nvSpPr>
        <p:spPr bwMode="auto">
          <a:xfrm>
            <a:off x="49323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6" name="Oval 450"/>
          <p:cNvSpPr>
            <a:spLocks noChangeArrowheads="1"/>
          </p:cNvSpPr>
          <p:nvPr/>
        </p:nvSpPr>
        <p:spPr bwMode="auto">
          <a:xfrm>
            <a:off x="51482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7" name="Oval 451"/>
          <p:cNvSpPr>
            <a:spLocks noChangeArrowheads="1"/>
          </p:cNvSpPr>
          <p:nvPr/>
        </p:nvSpPr>
        <p:spPr bwMode="auto">
          <a:xfrm>
            <a:off x="53641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8" name="Oval 452"/>
          <p:cNvSpPr>
            <a:spLocks noChangeArrowheads="1"/>
          </p:cNvSpPr>
          <p:nvPr/>
        </p:nvSpPr>
        <p:spPr bwMode="auto">
          <a:xfrm>
            <a:off x="55800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69" name="Oval 453"/>
          <p:cNvSpPr>
            <a:spLocks noChangeArrowheads="1"/>
          </p:cNvSpPr>
          <p:nvPr/>
        </p:nvSpPr>
        <p:spPr bwMode="auto">
          <a:xfrm>
            <a:off x="57959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0" name="Oval 454"/>
          <p:cNvSpPr>
            <a:spLocks noChangeArrowheads="1"/>
          </p:cNvSpPr>
          <p:nvPr/>
        </p:nvSpPr>
        <p:spPr bwMode="auto">
          <a:xfrm>
            <a:off x="60118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1" name="Oval 455"/>
          <p:cNvSpPr>
            <a:spLocks noChangeArrowheads="1"/>
          </p:cNvSpPr>
          <p:nvPr/>
        </p:nvSpPr>
        <p:spPr bwMode="auto">
          <a:xfrm>
            <a:off x="62277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2" name="Oval 456"/>
          <p:cNvSpPr>
            <a:spLocks noChangeArrowheads="1"/>
          </p:cNvSpPr>
          <p:nvPr/>
        </p:nvSpPr>
        <p:spPr bwMode="auto">
          <a:xfrm>
            <a:off x="64436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3" name="Oval 457"/>
          <p:cNvSpPr>
            <a:spLocks noChangeArrowheads="1"/>
          </p:cNvSpPr>
          <p:nvPr/>
        </p:nvSpPr>
        <p:spPr bwMode="auto">
          <a:xfrm>
            <a:off x="66595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4" name="Oval 458"/>
          <p:cNvSpPr>
            <a:spLocks noChangeArrowheads="1"/>
          </p:cNvSpPr>
          <p:nvPr/>
        </p:nvSpPr>
        <p:spPr bwMode="auto">
          <a:xfrm>
            <a:off x="68754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5" name="Oval 459"/>
          <p:cNvSpPr>
            <a:spLocks noChangeArrowheads="1"/>
          </p:cNvSpPr>
          <p:nvPr/>
        </p:nvSpPr>
        <p:spPr bwMode="auto">
          <a:xfrm>
            <a:off x="70913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6" name="Oval 460"/>
          <p:cNvSpPr>
            <a:spLocks noChangeArrowheads="1"/>
          </p:cNvSpPr>
          <p:nvPr/>
        </p:nvSpPr>
        <p:spPr bwMode="auto">
          <a:xfrm>
            <a:off x="73088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7" name="Oval 461"/>
          <p:cNvSpPr>
            <a:spLocks noChangeArrowheads="1"/>
          </p:cNvSpPr>
          <p:nvPr/>
        </p:nvSpPr>
        <p:spPr bwMode="auto">
          <a:xfrm>
            <a:off x="77406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8" name="Oval 462"/>
          <p:cNvSpPr>
            <a:spLocks noChangeArrowheads="1"/>
          </p:cNvSpPr>
          <p:nvPr/>
        </p:nvSpPr>
        <p:spPr bwMode="auto">
          <a:xfrm>
            <a:off x="79565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79" name="Oval 463"/>
          <p:cNvSpPr>
            <a:spLocks noChangeArrowheads="1"/>
          </p:cNvSpPr>
          <p:nvPr/>
        </p:nvSpPr>
        <p:spPr bwMode="auto">
          <a:xfrm>
            <a:off x="81724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0" name="Oval 464"/>
          <p:cNvSpPr>
            <a:spLocks noChangeArrowheads="1"/>
          </p:cNvSpPr>
          <p:nvPr/>
        </p:nvSpPr>
        <p:spPr bwMode="auto">
          <a:xfrm>
            <a:off x="83883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1" name="Oval 465"/>
          <p:cNvSpPr>
            <a:spLocks noChangeArrowheads="1"/>
          </p:cNvSpPr>
          <p:nvPr/>
        </p:nvSpPr>
        <p:spPr bwMode="auto">
          <a:xfrm>
            <a:off x="86042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2" name="Oval 466"/>
          <p:cNvSpPr>
            <a:spLocks noChangeArrowheads="1"/>
          </p:cNvSpPr>
          <p:nvPr/>
        </p:nvSpPr>
        <p:spPr bwMode="auto">
          <a:xfrm>
            <a:off x="88201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3" name="Oval 467"/>
          <p:cNvSpPr>
            <a:spLocks noChangeArrowheads="1"/>
          </p:cNvSpPr>
          <p:nvPr/>
        </p:nvSpPr>
        <p:spPr bwMode="auto">
          <a:xfrm>
            <a:off x="1793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4" name="Oval 468"/>
          <p:cNvSpPr>
            <a:spLocks noChangeArrowheads="1"/>
          </p:cNvSpPr>
          <p:nvPr/>
        </p:nvSpPr>
        <p:spPr bwMode="auto">
          <a:xfrm>
            <a:off x="395288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5" name="Oval 469"/>
          <p:cNvSpPr>
            <a:spLocks noChangeArrowheads="1"/>
          </p:cNvSpPr>
          <p:nvPr/>
        </p:nvSpPr>
        <p:spPr bwMode="auto">
          <a:xfrm>
            <a:off x="611188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6" name="Oval 470"/>
          <p:cNvSpPr>
            <a:spLocks noChangeArrowheads="1"/>
          </p:cNvSpPr>
          <p:nvPr/>
        </p:nvSpPr>
        <p:spPr bwMode="auto">
          <a:xfrm>
            <a:off x="14763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7" name="Oval 471"/>
          <p:cNvSpPr>
            <a:spLocks noChangeArrowheads="1"/>
          </p:cNvSpPr>
          <p:nvPr/>
        </p:nvSpPr>
        <p:spPr bwMode="auto">
          <a:xfrm>
            <a:off x="16922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8" name="Oval 472"/>
          <p:cNvSpPr>
            <a:spLocks noChangeArrowheads="1"/>
          </p:cNvSpPr>
          <p:nvPr/>
        </p:nvSpPr>
        <p:spPr bwMode="auto">
          <a:xfrm>
            <a:off x="19081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89" name="Oval 473"/>
          <p:cNvSpPr>
            <a:spLocks noChangeArrowheads="1"/>
          </p:cNvSpPr>
          <p:nvPr/>
        </p:nvSpPr>
        <p:spPr bwMode="auto">
          <a:xfrm>
            <a:off x="21240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0" name="Oval 474"/>
          <p:cNvSpPr>
            <a:spLocks noChangeArrowheads="1"/>
          </p:cNvSpPr>
          <p:nvPr/>
        </p:nvSpPr>
        <p:spPr bwMode="auto">
          <a:xfrm>
            <a:off x="23399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1" name="Oval 475"/>
          <p:cNvSpPr>
            <a:spLocks noChangeArrowheads="1"/>
          </p:cNvSpPr>
          <p:nvPr/>
        </p:nvSpPr>
        <p:spPr bwMode="auto">
          <a:xfrm>
            <a:off x="25558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2" name="Oval 476"/>
          <p:cNvSpPr>
            <a:spLocks noChangeArrowheads="1"/>
          </p:cNvSpPr>
          <p:nvPr/>
        </p:nvSpPr>
        <p:spPr bwMode="auto">
          <a:xfrm>
            <a:off x="27717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3" name="Oval 477"/>
          <p:cNvSpPr>
            <a:spLocks noChangeArrowheads="1"/>
          </p:cNvSpPr>
          <p:nvPr/>
        </p:nvSpPr>
        <p:spPr bwMode="auto">
          <a:xfrm>
            <a:off x="29876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4" name="Oval 478"/>
          <p:cNvSpPr>
            <a:spLocks noChangeArrowheads="1"/>
          </p:cNvSpPr>
          <p:nvPr/>
        </p:nvSpPr>
        <p:spPr bwMode="auto">
          <a:xfrm>
            <a:off x="32035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5" name="Oval 479"/>
          <p:cNvSpPr>
            <a:spLocks noChangeArrowheads="1"/>
          </p:cNvSpPr>
          <p:nvPr/>
        </p:nvSpPr>
        <p:spPr bwMode="auto">
          <a:xfrm>
            <a:off x="34194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6" name="Oval 480"/>
          <p:cNvSpPr>
            <a:spLocks noChangeArrowheads="1"/>
          </p:cNvSpPr>
          <p:nvPr/>
        </p:nvSpPr>
        <p:spPr bwMode="auto">
          <a:xfrm>
            <a:off x="3708400" y="4149725"/>
            <a:ext cx="360363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7" name="Oval 481"/>
          <p:cNvSpPr>
            <a:spLocks noChangeArrowheads="1"/>
          </p:cNvSpPr>
          <p:nvPr/>
        </p:nvSpPr>
        <p:spPr bwMode="auto">
          <a:xfrm>
            <a:off x="42846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8" name="Oval 482"/>
          <p:cNvSpPr>
            <a:spLocks noChangeArrowheads="1"/>
          </p:cNvSpPr>
          <p:nvPr/>
        </p:nvSpPr>
        <p:spPr bwMode="auto">
          <a:xfrm>
            <a:off x="45005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899" name="Oval 483"/>
          <p:cNvSpPr>
            <a:spLocks noChangeArrowheads="1"/>
          </p:cNvSpPr>
          <p:nvPr/>
        </p:nvSpPr>
        <p:spPr bwMode="auto">
          <a:xfrm>
            <a:off x="47164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0" name="Oval 484"/>
          <p:cNvSpPr>
            <a:spLocks noChangeArrowheads="1"/>
          </p:cNvSpPr>
          <p:nvPr/>
        </p:nvSpPr>
        <p:spPr bwMode="auto">
          <a:xfrm>
            <a:off x="49323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1" name="Oval 485"/>
          <p:cNvSpPr>
            <a:spLocks noChangeArrowheads="1"/>
          </p:cNvSpPr>
          <p:nvPr/>
        </p:nvSpPr>
        <p:spPr bwMode="auto">
          <a:xfrm>
            <a:off x="53641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2" name="Oval 486"/>
          <p:cNvSpPr>
            <a:spLocks noChangeArrowheads="1"/>
          </p:cNvSpPr>
          <p:nvPr/>
        </p:nvSpPr>
        <p:spPr bwMode="auto">
          <a:xfrm>
            <a:off x="55800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3" name="Oval 487"/>
          <p:cNvSpPr>
            <a:spLocks noChangeArrowheads="1"/>
          </p:cNvSpPr>
          <p:nvPr/>
        </p:nvSpPr>
        <p:spPr bwMode="auto">
          <a:xfrm>
            <a:off x="57959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4" name="Oval 488"/>
          <p:cNvSpPr>
            <a:spLocks noChangeArrowheads="1"/>
          </p:cNvSpPr>
          <p:nvPr/>
        </p:nvSpPr>
        <p:spPr bwMode="auto">
          <a:xfrm>
            <a:off x="60118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5" name="Oval 489"/>
          <p:cNvSpPr>
            <a:spLocks noChangeArrowheads="1"/>
          </p:cNvSpPr>
          <p:nvPr/>
        </p:nvSpPr>
        <p:spPr bwMode="auto">
          <a:xfrm>
            <a:off x="62277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6" name="Oval 490"/>
          <p:cNvSpPr>
            <a:spLocks noChangeArrowheads="1"/>
          </p:cNvSpPr>
          <p:nvPr/>
        </p:nvSpPr>
        <p:spPr bwMode="auto">
          <a:xfrm>
            <a:off x="64436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7" name="Oval 491"/>
          <p:cNvSpPr>
            <a:spLocks noChangeArrowheads="1"/>
          </p:cNvSpPr>
          <p:nvPr/>
        </p:nvSpPr>
        <p:spPr bwMode="auto">
          <a:xfrm>
            <a:off x="68754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8" name="Oval 492"/>
          <p:cNvSpPr>
            <a:spLocks noChangeArrowheads="1"/>
          </p:cNvSpPr>
          <p:nvPr/>
        </p:nvSpPr>
        <p:spPr bwMode="auto">
          <a:xfrm>
            <a:off x="70913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09" name="Oval 493"/>
          <p:cNvSpPr>
            <a:spLocks noChangeArrowheads="1"/>
          </p:cNvSpPr>
          <p:nvPr/>
        </p:nvSpPr>
        <p:spPr bwMode="auto">
          <a:xfrm>
            <a:off x="73088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0" name="Oval 494"/>
          <p:cNvSpPr>
            <a:spLocks noChangeArrowheads="1"/>
          </p:cNvSpPr>
          <p:nvPr/>
        </p:nvSpPr>
        <p:spPr bwMode="auto">
          <a:xfrm>
            <a:off x="75247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1" name="Oval 495"/>
          <p:cNvSpPr>
            <a:spLocks noChangeArrowheads="1"/>
          </p:cNvSpPr>
          <p:nvPr/>
        </p:nvSpPr>
        <p:spPr bwMode="auto">
          <a:xfrm>
            <a:off x="79565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2" name="Oval 496"/>
          <p:cNvSpPr>
            <a:spLocks noChangeArrowheads="1"/>
          </p:cNvSpPr>
          <p:nvPr/>
        </p:nvSpPr>
        <p:spPr bwMode="auto">
          <a:xfrm>
            <a:off x="81724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3" name="Oval 497"/>
          <p:cNvSpPr>
            <a:spLocks noChangeArrowheads="1"/>
          </p:cNvSpPr>
          <p:nvPr/>
        </p:nvSpPr>
        <p:spPr bwMode="auto">
          <a:xfrm>
            <a:off x="83883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4" name="Oval 498"/>
          <p:cNvSpPr>
            <a:spLocks noChangeArrowheads="1"/>
          </p:cNvSpPr>
          <p:nvPr/>
        </p:nvSpPr>
        <p:spPr bwMode="auto">
          <a:xfrm>
            <a:off x="86042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5" name="Oval 499"/>
          <p:cNvSpPr>
            <a:spLocks noChangeArrowheads="1"/>
          </p:cNvSpPr>
          <p:nvPr/>
        </p:nvSpPr>
        <p:spPr bwMode="auto">
          <a:xfrm>
            <a:off x="179388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6" name="Oval 500"/>
          <p:cNvSpPr>
            <a:spLocks noChangeArrowheads="1"/>
          </p:cNvSpPr>
          <p:nvPr/>
        </p:nvSpPr>
        <p:spPr bwMode="auto">
          <a:xfrm>
            <a:off x="395288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7" name="Oval 501"/>
          <p:cNvSpPr>
            <a:spLocks noChangeArrowheads="1"/>
          </p:cNvSpPr>
          <p:nvPr/>
        </p:nvSpPr>
        <p:spPr bwMode="auto">
          <a:xfrm>
            <a:off x="611188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8" name="Oval 502"/>
          <p:cNvSpPr>
            <a:spLocks noChangeArrowheads="1"/>
          </p:cNvSpPr>
          <p:nvPr/>
        </p:nvSpPr>
        <p:spPr bwMode="auto">
          <a:xfrm>
            <a:off x="900113" y="4149725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19" name="Oval 503"/>
          <p:cNvSpPr>
            <a:spLocks noChangeArrowheads="1"/>
          </p:cNvSpPr>
          <p:nvPr/>
        </p:nvSpPr>
        <p:spPr bwMode="auto">
          <a:xfrm>
            <a:off x="14763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0" name="Oval 504"/>
          <p:cNvSpPr>
            <a:spLocks noChangeArrowheads="1"/>
          </p:cNvSpPr>
          <p:nvPr/>
        </p:nvSpPr>
        <p:spPr bwMode="auto">
          <a:xfrm>
            <a:off x="16922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1" name="Oval 505"/>
          <p:cNvSpPr>
            <a:spLocks noChangeArrowheads="1"/>
          </p:cNvSpPr>
          <p:nvPr/>
        </p:nvSpPr>
        <p:spPr bwMode="auto">
          <a:xfrm>
            <a:off x="19081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2" name="Oval 506"/>
          <p:cNvSpPr>
            <a:spLocks noChangeArrowheads="1"/>
          </p:cNvSpPr>
          <p:nvPr/>
        </p:nvSpPr>
        <p:spPr bwMode="auto">
          <a:xfrm>
            <a:off x="21240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3" name="Oval 507"/>
          <p:cNvSpPr>
            <a:spLocks noChangeArrowheads="1"/>
          </p:cNvSpPr>
          <p:nvPr/>
        </p:nvSpPr>
        <p:spPr bwMode="auto">
          <a:xfrm>
            <a:off x="25558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4" name="Oval 508"/>
          <p:cNvSpPr>
            <a:spLocks noChangeArrowheads="1"/>
          </p:cNvSpPr>
          <p:nvPr/>
        </p:nvSpPr>
        <p:spPr bwMode="auto">
          <a:xfrm>
            <a:off x="27717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5" name="Oval 509"/>
          <p:cNvSpPr>
            <a:spLocks noChangeArrowheads="1"/>
          </p:cNvSpPr>
          <p:nvPr/>
        </p:nvSpPr>
        <p:spPr bwMode="auto">
          <a:xfrm>
            <a:off x="29876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6" name="Oval 510"/>
          <p:cNvSpPr>
            <a:spLocks noChangeArrowheads="1"/>
          </p:cNvSpPr>
          <p:nvPr/>
        </p:nvSpPr>
        <p:spPr bwMode="auto">
          <a:xfrm>
            <a:off x="32035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7" name="Oval 511"/>
          <p:cNvSpPr>
            <a:spLocks noChangeArrowheads="1"/>
          </p:cNvSpPr>
          <p:nvPr/>
        </p:nvSpPr>
        <p:spPr bwMode="auto">
          <a:xfrm>
            <a:off x="34194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8" name="Oval 512"/>
          <p:cNvSpPr>
            <a:spLocks noChangeArrowheads="1"/>
          </p:cNvSpPr>
          <p:nvPr/>
        </p:nvSpPr>
        <p:spPr bwMode="auto">
          <a:xfrm>
            <a:off x="42846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29" name="Oval 513"/>
          <p:cNvSpPr>
            <a:spLocks noChangeArrowheads="1"/>
          </p:cNvSpPr>
          <p:nvPr/>
        </p:nvSpPr>
        <p:spPr bwMode="auto">
          <a:xfrm>
            <a:off x="45005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0" name="Oval 514"/>
          <p:cNvSpPr>
            <a:spLocks noChangeArrowheads="1"/>
          </p:cNvSpPr>
          <p:nvPr/>
        </p:nvSpPr>
        <p:spPr bwMode="auto">
          <a:xfrm>
            <a:off x="47164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1" name="Oval 515"/>
          <p:cNvSpPr>
            <a:spLocks noChangeArrowheads="1"/>
          </p:cNvSpPr>
          <p:nvPr/>
        </p:nvSpPr>
        <p:spPr bwMode="auto">
          <a:xfrm>
            <a:off x="49323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2" name="Oval 516"/>
          <p:cNvSpPr>
            <a:spLocks noChangeArrowheads="1"/>
          </p:cNvSpPr>
          <p:nvPr/>
        </p:nvSpPr>
        <p:spPr bwMode="auto">
          <a:xfrm>
            <a:off x="51482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3" name="Oval 517"/>
          <p:cNvSpPr>
            <a:spLocks noChangeArrowheads="1"/>
          </p:cNvSpPr>
          <p:nvPr/>
        </p:nvSpPr>
        <p:spPr bwMode="auto">
          <a:xfrm>
            <a:off x="53641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4" name="Oval 518"/>
          <p:cNvSpPr>
            <a:spLocks noChangeArrowheads="1"/>
          </p:cNvSpPr>
          <p:nvPr/>
        </p:nvSpPr>
        <p:spPr bwMode="auto">
          <a:xfrm>
            <a:off x="55800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5" name="Oval 519"/>
          <p:cNvSpPr>
            <a:spLocks noChangeArrowheads="1"/>
          </p:cNvSpPr>
          <p:nvPr/>
        </p:nvSpPr>
        <p:spPr bwMode="auto">
          <a:xfrm>
            <a:off x="57959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6" name="Oval 520"/>
          <p:cNvSpPr>
            <a:spLocks noChangeArrowheads="1"/>
          </p:cNvSpPr>
          <p:nvPr/>
        </p:nvSpPr>
        <p:spPr bwMode="auto">
          <a:xfrm>
            <a:off x="60118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7" name="Oval 521"/>
          <p:cNvSpPr>
            <a:spLocks noChangeArrowheads="1"/>
          </p:cNvSpPr>
          <p:nvPr/>
        </p:nvSpPr>
        <p:spPr bwMode="auto">
          <a:xfrm>
            <a:off x="62277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8" name="Oval 522"/>
          <p:cNvSpPr>
            <a:spLocks noChangeArrowheads="1"/>
          </p:cNvSpPr>
          <p:nvPr/>
        </p:nvSpPr>
        <p:spPr bwMode="auto">
          <a:xfrm>
            <a:off x="64436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39" name="Oval 523"/>
          <p:cNvSpPr>
            <a:spLocks noChangeArrowheads="1"/>
          </p:cNvSpPr>
          <p:nvPr/>
        </p:nvSpPr>
        <p:spPr bwMode="auto">
          <a:xfrm>
            <a:off x="66595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0" name="Oval 524"/>
          <p:cNvSpPr>
            <a:spLocks noChangeArrowheads="1"/>
          </p:cNvSpPr>
          <p:nvPr/>
        </p:nvSpPr>
        <p:spPr bwMode="auto">
          <a:xfrm>
            <a:off x="68754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1" name="Oval 525"/>
          <p:cNvSpPr>
            <a:spLocks noChangeArrowheads="1"/>
          </p:cNvSpPr>
          <p:nvPr/>
        </p:nvSpPr>
        <p:spPr bwMode="auto">
          <a:xfrm>
            <a:off x="70913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2" name="Oval 526"/>
          <p:cNvSpPr>
            <a:spLocks noChangeArrowheads="1"/>
          </p:cNvSpPr>
          <p:nvPr/>
        </p:nvSpPr>
        <p:spPr bwMode="auto">
          <a:xfrm>
            <a:off x="73088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3" name="Oval 527"/>
          <p:cNvSpPr>
            <a:spLocks noChangeArrowheads="1"/>
          </p:cNvSpPr>
          <p:nvPr/>
        </p:nvSpPr>
        <p:spPr bwMode="auto">
          <a:xfrm>
            <a:off x="75247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4" name="Oval 528"/>
          <p:cNvSpPr>
            <a:spLocks noChangeArrowheads="1"/>
          </p:cNvSpPr>
          <p:nvPr/>
        </p:nvSpPr>
        <p:spPr bwMode="auto">
          <a:xfrm>
            <a:off x="77406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5" name="Oval 529"/>
          <p:cNvSpPr>
            <a:spLocks noChangeArrowheads="1"/>
          </p:cNvSpPr>
          <p:nvPr/>
        </p:nvSpPr>
        <p:spPr bwMode="auto">
          <a:xfrm>
            <a:off x="79565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6" name="Oval 530"/>
          <p:cNvSpPr>
            <a:spLocks noChangeArrowheads="1"/>
          </p:cNvSpPr>
          <p:nvPr/>
        </p:nvSpPr>
        <p:spPr bwMode="auto">
          <a:xfrm>
            <a:off x="81724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7" name="Oval 531"/>
          <p:cNvSpPr>
            <a:spLocks noChangeArrowheads="1"/>
          </p:cNvSpPr>
          <p:nvPr/>
        </p:nvSpPr>
        <p:spPr bwMode="auto">
          <a:xfrm>
            <a:off x="83883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8" name="Oval 532"/>
          <p:cNvSpPr>
            <a:spLocks noChangeArrowheads="1"/>
          </p:cNvSpPr>
          <p:nvPr/>
        </p:nvSpPr>
        <p:spPr bwMode="auto">
          <a:xfrm>
            <a:off x="86042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49" name="Oval 533"/>
          <p:cNvSpPr>
            <a:spLocks noChangeArrowheads="1"/>
          </p:cNvSpPr>
          <p:nvPr/>
        </p:nvSpPr>
        <p:spPr bwMode="auto">
          <a:xfrm>
            <a:off x="88201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0" name="Oval 534"/>
          <p:cNvSpPr>
            <a:spLocks noChangeArrowheads="1"/>
          </p:cNvSpPr>
          <p:nvPr/>
        </p:nvSpPr>
        <p:spPr bwMode="auto">
          <a:xfrm>
            <a:off x="3952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1" name="Oval 535"/>
          <p:cNvSpPr>
            <a:spLocks noChangeArrowheads="1"/>
          </p:cNvSpPr>
          <p:nvPr/>
        </p:nvSpPr>
        <p:spPr bwMode="auto">
          <a:xfrm>
            <a:off x="6111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2" name="Oval 536"/>
          <p:cNvSpPr>
            <a:spLocks noChangeArrowheads="1"/>
          </p:cNvSpPr>
          <p:nvPr/>
        </p:nvSpPr>
        <p:spPr bwMode="auto">
          <a:xfrm>
            <a:off x="8270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3" name="Oval 537"/>
          <p:cNvSpPr>
            <a:spLocks noChangeArrowheads="1"/>
          </p:cNvSpPr>
          <p:nvPr/>
        </p:nvSpPr>
        <p:spPr bwMode="auto">
          <a:xfrm>
            <a:off x="10429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4" name="Oval 538"/>
          <p:cNvSpPr>
            <a:spLocks noChangeArrowheads="1"/>
          </p:cNvSpPr>
          <p:nvPr/>
        </p:nvSpPr>
        <p:spPr bwMode="auto">
          <a:xfrm>
            <a:off x="12588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5" name="Oval 539"/>
          <p:cNvSpPr>
            <a:spLocks noChangeArrowheads="1"/>
          </p:cNvSpPr>
          <p:nvPr/>
        </p:nvSpPr>
        <p:spPr bwMode="auto">
          <a:xfrm>
            <a:off x="14763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6" name="Oval 540"/>
          <p:cNvSpPr>
            <a:spLocks noChangeArrowheads="1"/>
          </p:cNvSpPr>
          <p:nvPr/>
        </p:nvSpPr>
        <p:spPr bwMode="auto">
          <a:xfrm>
            <a:off x="16922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7" name="Oval 541"/>
          <p:cNvSpPr>
            <a:spLocks noChangeArrowheads="1"/>
          </p:cNvSpPr>
          <p:nvPr/>
        </p:nvSpPr>
        <p:spPr bwMode="auto">
          <a:xfrm>
            <a:off x="19081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8" name="Oval 542"/>
          <p:cNvSpPr>
            <a:spLocks noChangeArrowheads="1"/>
          </p:cNvSpPr>
          <p:nvPr/>
        </p:nvSpPr>
        <p:spPr bwMode="auto">
          <a:xfrm>
            <a:off x="21240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59" name="Oval 543"/>
          <p:cNvSpPr>
            <a:spLocks noChangeArrowheads="1"/>
          </p:cNvSpPr>
          <p:nvPr/>
        </p:nvSpPr>
        <p:spPr bwMode="auto">
          <a:xfrm>
            <a:off x="23399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0" name="Oval 544"/>
          <p:cNvSpPr>
            <a:spLocks noChangeArrowheads="1"/>
          </p:cNvSpPr>
          <p:nvPr/>
        </p:nvSpPr>
        <p:spPr bwMode="auto">
          <a:xfrm>
            <a:off x="25558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1" name="Oval 545"/>
          <p:cNvSpPr>
            <a:spLocks noChangeArrowheads="1"/>
          </p:cNvSpPr>
          <p:nvPr/>
        </p:nvSpPr>
        <p:spPr bwMode="auto">
          <a:xfrm>
            <a:off x="27717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2" name="Oval 546"/>
          <p:cNvSpPr>
            <a:spLocks noChangeArrowheads="1"/>
          </p:cNvSpPr>
          <p:nvPr/>
        </p:nvSpPr>
        <p:spPr bwMode="auto">
          <a:xfrm>
            <a:off x="29876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3" name="Oval 547"/>
          <p:cNvSpPr>
            <a:spLocks noChangeArrowheads="1"/>
          </p:cNvSpPr>
          <p:nvPr/>
        </p:nvSpPr>
        <p:spPr bwMode="auto">
          <a:xfrm>
            <a:off x="32035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4" name="Oval 548"/>
          <p:cNvSpPr>
            <a:spLocks noChangeArrowheads="1"/>
          </p:cNvSpPr>
          <p:nvPr/>
        </p:nvSpPr>
        <p:spPr bwMode="auto">
          <a:xfrm>
            <a:off x="34194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5" name="Oval 549"/>
          <p:cNvSpPr>
            <a:spLocks noChangeArrowheads="1"/>
          </p:cNvSpPr>
          <p:nvPr/>
        </p:nvSpPr>
        <p:spPr bwMode="auto">
          <a:xfrm>
            <a:off x="36353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6" name="Oval 550"/>
          <p:cNvSpPr>
            <a:spLocks noChangeArrowheads="1"/>
          </p:cNvSpPr>
          <p:nvPr/>
        </p:nvSpPr>
        <p:spPr bwMode="auto">
          <a:xfrm>
            <a:off x="40671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7" name="Oval 551"/>
          <p:cNvSpPr>
            <a:spLocks noChangeArrowheads="1"/>
          </p:cNvSpPr>
          <p:nvPr/>
        </p:nvSpPr>
        <p:spPr bwMode="auto">
          <a:xfrm>
            <a:off x="42846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8" name="Oval 552"/>
          <p:cNvSpPr>
            <a:spLocks noChangeArrowheads="1"/>
          </p:cNvSpPr>
          <p:nvPr/>
        </p:nvSpPr>
        <p:spPr bwMode="auto">
          <a:xfrm>
            <a:off x="45005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69" name="Oval 553"/>
          <p:cNvSpPr>
            <a:spLocks noChangeArrowheads="1"/>
          </p:cNvSpPr>
          <p:nvPr/>
        </p:nvSpPr>
        <p:spPr bwMode="auto">
          <a:xfrm>
            <a:off x="47164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0" name="Oval 554"/>
          <p:cNvSpPr>
            <a:spLocks noChangeArrowheads="1"/>
          </p:cNvSpPr>
          <p:nvPr/>
        </p:nvSpPr>
        <p:spPr bwMode="auto">
          <a:xfrm>
            <a:off x="49323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1" name="Oval 555"/>
          <p:cNvSpPr>
            <a:spLocks noChangeArrowheads="1"/>
          </p:cNvSpPr>
          <p:nvPr/>
        </p:nvSpPr>
        <p:spPr bwMode="auto">
          <a:xfrm>
            <a:off x="51482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2" name="Oval 556"/>
          <p:cNvSpPr>
            <a:spLocks noChangeArrowheads="1"/>
          </p:cNvSpPr>
          <p:nvPr/>
        </p:nvSpPr>
        <p:spPr bwMode="auto">
          <a:xfrm>
            <a:off x="53641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3" name="Oval 557"/>
          <p:cNvSpPr>
            <a:spLocks noChangeArrowheads="1"/>
          </p:cNvSpPr>
          <p:nvPr/>
        </p:nvSpPr>
        <p:spPr bwMode="auto">
          <a:xfrm>
            <a:off x="55800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4" name="Oval 558"/>
          <p:cNvSpPr>
            <a:spLocks noChangeArrowheads="1"/>
          </p:cNvSpPr>
          <p:nvPr/>
        </p:nvSpPr>
        <p:spPr bwMode="auto">
          <a:xfrm>
            <a:off x="57959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5" name="Oval 559"/>
          <p:cNvSpPr>
            <a:spLocks noChangeArrowheads="1"/>
          </p:cNvSpPr>
          <p:nvPr/>
        </p:nvSpPr>
        <p:spPr bwMode="auto">
          <a:xfrm>
            <a:off x="62277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6" name="Oval 560"/>
          <p:cNvSpPr>
            <a:spLocks noChangeArrowheads="1"/>
          </p:cNvSpPr>
          <p:nvPr/>
        </p:nvSpPr>
        <p:spPr bwMode="auto">
          <a:xfrm>
            <a:off x="64436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7" name="Oval 561"/>
          <p:cNvSpPr>
            <a:spLocks noChangeArrowheads="1"/>
          </p:cNvSpPr>
          <p:nvPr/>
        </p:nvSpPr>
        <p:spPr bwMode="auto">
          <a:xfrm>
            <a:off x="66595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8" name="Oval 562"/>
          <p:cNvSpPr>
            <a:spLocks noChangeArrowheads="1"/>
          </p:cNvSpPr>
          <p:nvPr/>
        </p:nvSpPr>
        <p:spPr bwMode="auto">
          <a:xfrm>
            <a:off x="68754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79" name="Oval 563"/>
          <p:cNvSpPr>
            <a:spLocks noChangeArrowheads="1"/>
          </p:cNvSpPr>
          <p:nvPr/>
        </p:nvSpPr>
        <p:spPr bwMode="auto">
          <a:xfrm>
            <a:off x="70913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0" name="Oval 564"/>
          <p:cNvSpPr>
            <a:spLocks noChangeArrowheads="1"/>
          </p:cNvSpPr>
          <p:nvPr/>
        </p:nvSpPr>
        <p:spPr bwMode="auto">
          <a:xfrm>
            <a:off x="73088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1" name="Oval 565"/>
          <p:cNvSpPr>
            <a:spLocks noChangeArrowheads="1"/>
          </p:cNvSpPr>
          <p:nvPr/>
        </p:nvSpPr>
        <p:spPr bwMode="auto">
          <a:xfrm>
            <a:off x="75247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2" name="Oval 566"/>
          <p:cNvSpPr>
            <a:spLocks noChangeArrowheads="1"/>
          </p:cNvSpPr>
          <p:nvPr/>
        </p:nvSpPr>
        <p:spPr bwMode="auto">
          <a:xfrm>
            <a:off x="77406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3" name="Oval 567"/>
          <p:cNvSpPr>
            <a:spLocks noChangeArrowheads="1"/>
          </p:cNvSpPr>
          <p:nvPr/>
        </p:nvSpPr>
        <p:spPr bwMode="auto">
          <a:xfrm>
            <a:off x="79565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4" name="Oval 568"/>
          <p:cNvSpPr>
            <a:spLocks noChangeArrowheads="1"/>
          </p:cNvSpPr>
          <p:nvPr/>
        </p:nvSpPr>
        <p:spPr bwMode="auto">
          <a:xfrm>
            <a:off x="81724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5" name="Oval 569"/>
          <p:cNvSpPr>
            <a:spLocks noChangeArrowheads="1"/>
          </p:cNvSpPr>
          <p:nvPr/>
        </p:nvSpPr>
        <p:spPr bwMode="auto">
          <a:xfrm>
            <a:off x="83883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6" name="Oval 570"/>
          <p:cNvSpPr>
            <a:spLocks noChangeArrowheads="1"/>
          </p:cNvSpPr>
          <p:nvPr/>
        </p:nvSpPr>
        <p:spPr bwMode="auto">
          <a:xfrm>
            <a:off x="86042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7" name="Oval 571"/>
          <p:cNvSpPr>
            <a:spLocks noChangeArrowheads="1"/>
          </p:cNvSpPr>
          <p:nvPr/>
        </p:nvSpPr>
        <p:spPr bwMode="auto">
          <a:xfrm>
            <a:off x="88201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8" name="Oval 572"/>
          <p:cNvSpPr>
            <a:spLocks noChangeArrowheads="1"/>
          </p:cNvSpPr>
          <p:nvPr/>
        </p:nvSpPr>
        <p:spPr bwMode="auto">
          <a:xfrm>
            <a:off x="3952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89" name="Oval 573"/>
          <p:cNvSpPr>
            <a:spLocks noChangeArrowheads="1"/>
          </p:cNvSpPr>
          <p:nvPr/>
        </p:nvSpPr>
        <p:spPr bwMode="auto">
          <a:xfrm>
            <a:off x="6111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0" name="Oval 574"/>
          <p:cNvSpPr>
            <a:spLocks noChangeArrowheads="1"/>
          </p:cNvSpPr>
          <p:nvPr/>
        </p:nvSpPr>
        <p:spPr bwMode="auto">
          <a:xfrm>
            <a:off x="8270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1" name="Oval 575"/>
          <p:cNvSpPr>
            <a:spLocks noChangeArrowheads="1"/>
          </p:cNvSpPr>
          <p:nvPr/>
        </p:nvSpPr>
        <p:spPr bwMode="auto">
          <a:xfrm>
            <a:off x="10429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2" name="Oval 576"/>
          <p:cNvSpPr>
            <a:spLocks noChangeArrowheads="1"/>
          </p:cNvSpPr>
          <p:nvPr/>
        </p:nvSpPr>
        <p:spPr bwMode="auto">
          <a:xfrm>
            <a:off x="12588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3" name="Oval 577"/>
          <p:cNvSpPr>
            <a:spLocks noChangeArrowheads="1"/>
          </p:cNvSpPr>
          <p:nvPr/>
        </p:nvSpPr>
        <p:spPr bwMode="auto">
          <a:xfrm>
            <a:off x="14763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4" name="Oval 578"/>
          <p:cNvSpPr>
            <a:spLocks noChangeArrowheads="1"/>
          </p:cNvSpPr>
          <p:nvPr/>
        </p:nvSpPr>
        <p:spPr bwMode="auto">
          <a:xfrm>
            <a:off x="16922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5" name="Oval 579"/>
          <p:cNvSpPr>
            <a:spLocks noChangeArrowheads="1"/>
          </p:cNvSpPr>
          <p:nvPr/>
        </p:nvSpPr>
        <p:spPr bwMode="auto">
          <a:xfrm>
            <a:off x="19081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6" name="Oval 580"/>
          <p:cNvSpPr>
            <a:spLocks noChangeArrowheads="1"/>
          </p:cNvSpPr>
          <p:nvPr/>
        </p:nvSpPr>
        <p:spPr bwMode="auto">
          <a:xfrm>
            <a:off x="21240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7" name="Oval 581"/>
          <p:cNvSpPr>
            <a:spLocks noChangeArrowheads="1"/>
          </p:cNvSpPr>
          <p:nvPr/>
        </p:nvSpPr>
        <p:spPr bwMode="auto">
          <a:xfrm>
            <a:off x="23399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8" name="Oval 582"/>
          <p:cNvSpPr>
            <a:spLocks noChangeArrowheads="1"/>
          </p:cNvSpPr>
          <p:nvPr/>
        </p:nvSpPr>
        <p:spPr bwMode="auto">
          <a:xfrm>
            <a:off x="25558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999" name="Oval 583"/>
          <p:cNvSpPr>
            <a:spLocks noChangeArrowheads="1"/>
          </p:cNvSpPr>
          <p:nvPr/>
        </p:nvSpPr>
        <p:spPr bwMode="auto">
          <a:xfrm>
            <a:off x="27717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0" name="Oval 584"/>
          <p:cNvSpPr>
            <a:spLocks noChangeArrowheads="1"/>
          </p:cNvSpPr>
          <p:nvPr/>
        </p:nvSpPr>
        <p:spPr bwMode="auto">
          <a:xfrm>
            <a:off x="29876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1" name="Oval 585"/>
          <p:cNvSpPr>
            <a:spLocks noChangeArrowheads="1"/>
          </p:cNvSpPr>
          <p:nvPr/>
        </p:nvSpPr>
        <p:spPr bwMode="auto">
          <a:xfrm>
            <a:off x="32035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2" name="Oval 586"/>
          <p:cNvSpPr>
            <a:spLocks noChangeArrowheads="1"/>
          </p:cNvSpPr>
          <p:nvPr/>
        </p:nvSpPr>
        <p:spPr bwMode="auto">
          <a:xfrm>
            <a:off x="34194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3" name="Oval 587"/>
          <p:cNvSpPr>
            <a:spLocks noChangeArrowheads="1"/>
          </p:cNvSpPr>
          <p:nvPr/>
        </p:nvSpPr>
        <p:spPr bwMode="auto">
          <a:xfrm>
            <a:off x="36353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4" name="Oval 588"/>
          <p:cNvSpPr>
            <a:spLocks noChangeArrowheads="1"/>
          </p:cNvSpPr>
          <p:nvPr/>
        </p:nvSpPr>
        <p:spPr bwMode="auto">
          <a:xfrm>
            <a:off x="38512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5" name="Oval 589"/>
          <p:cNvSpPr>
            <a:spLocks noChangeArrowheads="1"/>
          </p:cNvSpPr>
          <p:nvPr/>
        </p:nvSpPr>
        <p:spPr bwMode="auto">
          <a:xfrm>
            <a:off x="40671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6" name="Oval 590"/>
          <p:cNvSpPr>
            <a:spLocks noChangeArrowheads="1"/>
          </p:cNvSpPr>
          <p:nvPr/>
        </p:nvSpPr>
        <p:spPr bwMode="auto">
          <a:xfrm>
            <a:off x="42846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7" name="Oval 591"/>
          <p:cNvSpPr>
            <a:spLocks noChangeArrowheads="1"/>
          </p:cNvSpPr>
          <p:nvPr/>
        </p:nvSpPr>
        <p:spPr bwMode="auto">
          <a:xfrm>
            <a:off x="45005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8" name="Oval 592"/>
          <p:cNvSpPr>
            <a:spLocks noChangeArrowheads="1"/>
          </p:cNvSpPr>
          <p:nvPr/>
        </p:nvSpPr>
        <p:spPr bwMode="auto">
          <a:xfrm>
            <a:off x="47164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09" name="Oval 593"/>
          <p:cNvSpPr>
            <a:spLocks noChangeArrowheads="1"/>
          </p:cNvSpPr>
          <p:nvPr/>
        </p:nvSpPr>
        <p:spPr bwMode="auto">
          <a:xfrm>
            <a:off x="49323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0" name="Oval 594"/>
          <p:cNvSpPr>
            <a:spLocks noChangeArrowheads="1"/>
          </p:cNvSpPr>
          <p:nvPr/>
        </p:nvSpPr>
        <p:spPr bwMode="auto">
          <a:xfrm>
            <a:off x="51482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1" name="Oval 595"/>
          <p:cNvSpPr>
            <a:spLocks noChangeArrowheads="1"/>
          </p:cNvSpPr>
          <p:nvPr/>
        </p:nvSpPr>
        <p:spPr bwMode="auto">
          <a:xfrm>
            <a:off x="53641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2" name="Oval 596"/>
          <p:cNvSpPr>
            <a:spLocks noChangeArrowheads="1"/>
          </p:cNvSpPr>
          <p:nvPr/>
        </p:nvSpPr>
        <p:spPr bwMode="auto">
          <a:xfrm>
            <a:off x="55800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3" name="Oval 597"/>
          <p:cNvSpPr>
            <a:spLocks noChangeArrowheads="1"/>
          </p:cNvSpPr>
          <p:nvPr/>
        </p:nvSpPr>
        <p:spPr bwMode="auto">
          <a:xfrm>
            <a:off x="5795963" y="4797425"/>
            <a:ext cx="360362" cy="3603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4" name="Oval 598"/>
          <p:cNvSpPr>
            <a:spLocks noChangeArrowheads="1"/>
          </p:cNvSpPr>
          <p:nvPr/>
        </p:nvSpPr>
        <p:spPr bwMode="auto">
          <a:xfrm>
            <a:off x="64436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5" name="Oval 599"/>
          <p:cNvSpPr>
            <a:spLocks noChangeArrowheads="1"/>
          </p:cNvSpPr>
          <p:nvPr/>
        </p:nvSpPr>
        <p:spPr bwMode="auto">
          <a:xfrm>
            <a:off x="66595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6" name="Oval 600"/>
          <p:cNvSpPr>
            <a:spLocks noChangeArrowheads="1"/>
          </p:cNvSpPr>
          <p:nvPr/>
        </p:nvSpPr>
        <p:spPr bwMode="auto">
          <a:xfrm>
            <a:off x="68754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7" name="Oval 601"/>
          <p:cNvSpPr>
            <a:spLocks noChangeArrowheads="1"/>
          </p:cNvSpPr>
          <p:nvPr/>
        </p:nvSpPr>
        <p:spPr bwMode="auto">
          <a:xfrm>
            <a:off x="70913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8" name="Oval 602"/>
          <p:cNvSpPr>
            <a:spLocks noChangeArrowheads="1"/>
          </p:cNvSpPr>
          <p:nvPr/>
        </p:nvSpPr>
        <p:spPr bwMode="auto">
          <a:xfrm>
            <a:off x="73088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19" name="Oval 603"/>
          <p:cNvSpPr>
            <a:spLocks noChangeArrowheads="1"/>
          </p:cNvSpPr>
          <p:nvPr/>
        </p:nvSpPr>
        <p:spPr bwMode="auto">
          <a:xfrm>
            <a:off x="79565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0" name="Oval 604"/>
          <p:cNvSpPr>
            <a:spLocks noChangeArrowheads="1"/>
          </p:cNvSpPr>
          <p:nvPr/>
        </p:nvSpPr>
        <p:spPr bwMode="auto">
          <a:xfrm>
            <a:off x="81724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1" name="Oval 605"/>
          <p:cNvSpPr>
            <a:spLocks noChangeArrowheads="1"/>
          </p:cNvSpPr>
          <p:nvPr/>
        </p:nvSpPr>
        <p:spPr bwMode="auto">
          <a:xfrm>
            <a:off x="83883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2" name="Oval 606"/>
          <p:cNvSpPr>
            <a:spLocks noChangeArrowheads="1"/>
          </p:cNvSpPr>
          <p:nvPr/>
        </p:nvSpPr>
        <p:spPr bwMode="auto">
          <a:xfrm>
            <a:off x="86042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3" name="Oval 607"/>
          <p:cNvSpPr>
            <a:spLocks noChangeArrowheads="1"/>
          </p:cNvSpPr>
          <p:nvPr/>
        </p:nvSpPr>
        <p:spPr bwMode="auto">
          <a:xfrm>
            <a:off x="88201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4" name="Oval 608"/>
          <p:cNvSpPr>
            <a:spLocks noChangeArrowheads="1"/>
          </p:cNvSpPr>
          <p:nvPr/>
        </p:nvSpPr>
        <p:spPr bwMode="auto">
          <a:xfrm>
            <a:off x="1793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5" name="Oval 609"/>
          <p:cNvSpPr>
            <a:spLocks noChangeArrowheads="1"/>
          </p:cNvSpPr>
          <p:nvPr/>
        </p:nvSpPr>
        <p:spPr bwMode="auto">
          <a:xfrm>
            <a:off x="3952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6" name="Oval 610"/>
          <p:cNvSpPr>
            <a:spLocks noChangeArrowheads="1"/>
          </p:cNvSpPr>
          <p:nvPr/>
        </p:nvSpPr>
        <p:spPr bwMode="auto">
          <a:xfrm>
            <a:off x="6111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7" name="Oval 611"/>
          <p:cNvSpPr>
            <a:spLocks noChangeArrowheads="1"/>
          </p:cNvSpPr>
          <p:nvPr/>
        </p:nvSpPr>
        <p:spPr bwMode="auto">
          <a:xfrm>
            <a:off x="8270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8" name="Oval 612"/>
          <p:cNvSpPr>
            <a:spLocks noChangeArrowheads="1"/>
          </p:cNvSpPr>
          <p:nvPr/>
        </p:nvSpPr>
        <p:spPr bwMode="auto">
          <a:xfrm>
            <a:off x="10429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29" name="Oval 613"/>
          <p:cNvSpPr>
            <a:spLocks noChangeArrowheads="1"/>
          </p:cNvSpPr>
          <p:nvPr/>
        </p:nvSpPr>
        <p:spPr bwMode="auto">
          <a:xfrm>
            <a:off x="12588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0" name="Oval 614"/>
          <p:cNvSpPr>
            <a:spLocks noChangeArrowheads="1"/>
          </p:cNvSpPr>
          <p:nvPr/>
        </p:nvSpPr>
        <p:spPr bwMode="auto">
          <a:xfrm>
            <a:off x="14763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1" name="Oval 615"/>
          <p:cNvSpPr>
            <a:spLocks noChangeArrowheads="1"/>
          </p:cNvSpPr>
          <p:nvPr/>
        </p:nvSpPr>
        <p:spPr bwMode="auto">
          <a:xfrm>
            <a:off x="16922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2" name="Oval 616"/>
          <p:cNvSpPr>
            <a:spLocks noChangeArrowheads="1"/>
          </p:cNvSpPr>
          <p:nvPr/>
        </p:nvSpPr>
        <p:spPr bwMode="auto">
          <a:xfrm>
            <a:off x="19081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3" name="Oval 617"/>
          <p:cNvSpPr>
            <a:spLocks noChangeArrowheads="1"/>
          </p:cNvSpPr>
          <p:nvPr/>
        </p:nvSpPr>
        <p:spPr bwMode="auto">
          <a:xfrm>
            <a:off x="25558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4" name="Oval 618"/>
          <p:cNvSpPr>
            <a:spLocks noChangeArrowheads="1"/>
          </p:cNvSpPr>
          <p:nvPr/>
        </p:nvSpPr>
        <p:spPr bwMode="auto">
          <a:xfrm>
            <a:off x="27717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5" name="Oval 619"/>
          <p:cNvSpPr>
            <a:spLocks noChangeArrowheads="1"/>
          </p:cNvSpPr>
          <p:nvPr/>
        </p:nvSpPr>
        <p:spPr bwMode="auto">
          <a:xfrm>
            <a:off x="29876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6" name="Oval 620"/>
          <p:cNvSpPr>
            <a:spLocks noChangeArrowheads="1"/>
          </p:cNvSpPr>
          <p:nvPr/>
        </p:nvSpPr>
        <p:spPr bwMode="auto">
          <a:xfrm>
            <a:off x="32035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7" name="Oval 621"/>
          <p:cNvSpPr>
            <a:spLocks noChangeArrowheads="1"/>
          </p:cNvSpPr>
          <p:nvPr/>
        </p:nvSpPr>
        <p:spPr bwMode="auto">
          <a:xfrm>
            <a:off x="34194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8" name="Oval 622"/>
          <p:cNvSpPr>
            <a:spLocks noChangeArrowheads="1"/>
          </p:cNvSpPr>
          <p:nvPr/>
        </p:nvSpPr>
        <p:spPr bwMode="auto">
          <a:xfrm>
            <a:off x="36353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39" name="Oval 623"/>
          <p:cNvSpPr>
            <a:spLocks noChangeArrowheads="1"/>
          </p:cNvSpPr>
          <p:nvPr/>
        </p:nvSpPr>
        <p:spPr bwMode="auto">
          <a:xfrm>
            <a:off x="38512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0" name="Oval 624"/>
          <p:cNvSpPr>
            <a:spLocks noChangeArrowheads="1"/>
          </p:cNvSpPr>
          <p:nvPr/>
        </p:nvSpPr>
        <p:spPr bwMode="auto">
          <a:xfrm>
            <a:off x="40671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1" name="Oval 625"/>
          <p:cNvSpPr>
            <a:spLocks noChangeArrowheads="1"/>
          </p:cNvSpPr>
          <p:nvPr/>
        </p:nvSpPr>
        <p:spPr bwMode="auto">
          <a:xfrm>
            <a:off x="42846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2" name="Oval 626"/>
          <p:cNvSpPr>
            <a:spLocks noChangeArrowheads="1"/>
          </p:cNvSpPr>
          <p:nvPr/>
        </p:nvSpPr>
        <p:spPr bwMode="auto">
          <a:xfrm>
            <a:off x="45005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3" name="Oval 627"/>
          <p:cNvSpPr>
            <a:spLocks noChangeArrowheads="1"/>
          </p:cNvSpPr>
          <p:nvPr/>
        </p:nvSpPr>
        <p:spPr bwMode="auto">
          <a:xfrm>
            <a:off x="47164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4" name="Oval 628"/>
          <p:cNvSpPr>
            <a:spLocks noChangeArrowheads="1"/>
          </p:cNvSpPr>
          <p:nvPr/>
        </p:nvSpPr>
        <p:spPr bwMode="auto">
          <a:xfrm>
            <a:off x="49323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5" name="Oval 629"/>
          <p:cNvSpPr>
            <a:spLocks noChangeArrowheads="1"/>
          </p:cNvSpPr>
          <p:nvPr/>
        </p:nvSpPr>
        <p:spPr bwMode="auto">
          <a:xfrm>
            <a:off x="51482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6" name="Oval 630"/>
          <p:cNvSpPr>
            <a:spLocks noChangeArrowheads="1"/>
          </p:cNvSpPr>
          <p:nvPr/>
        </p:nvSpPr>
        <p:spPr bwMode="auto">
          <a:xfrm>
            <a:off x="53641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7" name="Oval 631"/>
          <p:cNvSpPr>
            <a:spLocks noChangeArrowheads="1"/>
          </p:cNvSpPr>
          <p:nvPr/>
        </p:nvSpPr>
        <p:spPr bwMode="auto">
          <a:xfrm>
            <a:off x="62277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8" name="Oval 632"/>
          <p:cNvSpPr>
            <a:spLocks noChangeArrowheads="1"/>
          </p:cNvSpPr>
          <p:nvPr/>
        </p:nvSpPr>
        <p:spPr bwMode="auto">
          <a:xfrm>
            <a:off x="64436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49" name="Oval 633"/>
          <p:cNvSpPr>
            <a:spLocks noChangeArrowheads="1"/>
          </p:cNvSpPr>
          <p:nvPr/>
        </p:nvSpPr>
        <p:spPr bwMode="auto">
          <a:xfrm>
            <a:off x="66595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0" name="Oval 634"/>
          <p:cNvSpPr>
            <a:spLocks noChangeArrowheads="1"/>
          </p:cNvSpPr>
          <p:nvPr/>
        </p:nvSpPr>
        <p:spPr bwMode="auto">
          <a:xfrm>
            <a:off x="68754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1" name="Oval 635"/>
          <p:cNvSpPr>
            <a:spLocks noChangeArrowheads="1"/>
          </p:cNvSpPr>
          <p:nvPr/>
        </p:nvSpPr>
        <p:spPr bwMode="auto">
          <a:xfrm>
            <a:off x="70913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2" name="Oval 636"/>
          <p:cNvSpPr>
            <a:spLocks noChangeArrowheads="1"/>
          </p:cNvSpPr>
          <p:nvPr/>
        </p:nvSpPr>
        <p:spPr bwMode="auto">
          <a:xfrm>
            <a:off x="7524750" y="4941888"/>
            <a:ext cx="360363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3" name="Oval 637"/>
          <p:cNvSpPr>
            <a:spLocks noChangeArrowheads="1"/>
          </p:cNvSpPr>
          <p:nvPr/>
        </p:nvSpPr>
        <p:spPr bwMode="auto">
          <a:xfrm>
            <a:off x="8172450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4" name="Oval 638"/>
          <p:cNvSpPr>
            <a:spLocks noChangeArrowheads="1"/>
          </p:cNvSpPr>
          <p:nvPr/>
        </p:nvSpPr>
        <p:spPr bwMode="auto">
          <a:xfrm>
            <a:off x="8388350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5" name="Oval 639"/>
          <p:cNvSpPr>
            <a:spLocks noChangeArrowheads="1"/>
          </p:cNvSpPr>
          <p:nvPr/>
        </p:nvSpPr>
        <p:spPr bwMode="auto">
          <a:xfrm>
            <a:off x="8604250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6" name="Oval 640"/>
          <p:cNvSpPr>
            <a:spLocks noChangeArrowheads="1"/>
          </p:cNvSpPr>
          <p:nvPr/>
        </p:nvSpPr>
        <p:spPr bwMode="auto">
          <a:xfrm>
            <a:off x="8820150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7" name="Oval 641"/>
          <p:cNvSpPr>
            <a:spLocks noChangeArrowheads="1"/>
          </p:cNvSpPr>
          <p:nvPr/>
        </p:nvSpPr>
        <p:spPr bwMode="auto">
          <a:xfrm>
            <a:off x="1793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8" name="Oval 642"/>
          <p:cNvSpPr>
            <a:spLocks noChangeArrowheads="1"/>
          </p:cNvSpPr>
          <p:nvPr/>
        </p:nvSpPr>
        <p:spPr bwMode="auto">
          <a:xfrm>
            <a:off x="611188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59" name="Oval 643"/>
          <p:cNvSpPr>
            <a:spLocks noChangeArrowheads="1"/>
          </p:cNvSpPr>
          <p:nvPr/>
        </p:nvSpPr>
        <p:spPr bwMode="auto">
          <a:xfrm>
            <a:off x="827088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0" name="Oval 644"/>
          <p:cNvSpPr>
            <a:spLocks noChangeArrowheads="1"/>
          </p:cNvSpPr>
          <p:nvPr/>
        </p:nvSpPr>
        <p:spPr bwMode="auto">
          <a:xfrm>
            <a:off x="1042988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1" name="Oval 645"/>
          <p:cNvSpPr>
            <a:spLocks noChangeArrowheads="1"/>
          </p:cNvSpPr>
          <p:nvPr/>
        </p:nvSpPr>
        <p:spPr bwMode="auto">
          <a:xfrm>
            <a:off x="1258888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2" name="Oval 646"/>
          <p:cNvSpPr>
            <a:spLocks noChangeArrowheads="1"/>
          </p:cNvSpPr>
          <p:nvPr/>
        </p:nvSpPr>
        <p:spPr bwMode="auto">
          <a:xfrm>
            <a:off x="14763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3" name="Oval 647"/>
          <p:cNvSpPr>
            <a:spLocks noChangeArrowheads="1"/>
          </p:cNvSpPr>
          <p:nvPr/>
        </p:nvSpPr>
        <p:spPr bwMode="auto">
          <a:xfrm>
            <a:off x="16922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4" name="Oval 648"/>
          <p:cNvSpPr>
            <a:spLocks noChangeArrowheads="1"/>
          </p:cNvSpPr>
          <p:nvPr/>
        </p:nvSpPr>
        <p:spPr bwMode="auto">
          <a:xfrm>
            <a:off x="19081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5" name="Oval 649"/>
          <p:cNvSpPr>
            <a:spLocks noChangeArrowheads="1"/>
          </p:cNvSpPr>
          <p:nvPr/>
        </p:nvSpPr>
        <p:spPr bwMode="auto">
          <a:xfrm>
            <a:off x="2268538" y="5157788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6" name="Oval 650"/>
          <p:cNvSpPr>
            <a:spLocks noChangeArrowheads="1"/>
          </p:cNvSpPr>
          <p:nvPr/>
        </p:nvSpPr>
        <p:spPr bwMode="auto">
          <a:xfrm>
            <a:off x="27717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7" name="Oval 651"/>
          <p:cNvSpPr>
            <a:spLocks noChangeArrowheads="1"/>
          </p:cNvSpPr>
          <p:nvPr/>
        </p:nvSpPr>
        <p:spPr bwMode="auto">
          <a:xfrm>
            <a:off x="29876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8" name="Oval 652"/>
          <p:cNvSpPr>
            <a:spLocks noChangeArrowheads="1"/>
          </p:cNvSpPr>
          <p:nvPr/>
        </p:nvSpPr>
        <p:spPr bwMode="auto">
          <a:xfrm>
            <a:off x="32035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69" name="Oval 653"/>
          <p:cNvSpPr>
            <a:spLocks noChangeArrowheads="1"/>
          </p:cNvSpPr>
          <p:nvPr/>
        </p:nvSpPr>
        <p:spPr bwMode="auto">
          <a:xfrm>
            <a:off x="34194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0" name="Oval 654"/>
          <p:cNvSpPr>
            <a:spLocks noChangeArrowheads="1"/>
          </p:cNvSpPr>
          <p:nvPr/>
        </p:nvSpPr>
        <p:spPr bwMode="auto">
          <a:xfrm>
            <a:off x="36353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1" name="Oval 655"/>
          <p:cNvSpPr>
            <a:spLocks noChangeArrowheads="1"/>
          </p:cNvSpPr>
          <p:nvPr/>
        </p:nvSpPr>
        <p:spPr bwMode="auto">
          <a:xfrm>
            <a:off x="38512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2" name="Oval 656"/>
          <p:cNvSpPr>
            <a:spLocks noChangeArrowheads="1"/>
          </p:cNvSpPr>
          <p:nvPr/>
        </p:nvSpPr>
        <p:spPr bwMode="auto">
          <a:xfrm>
            <a:off x="40671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3" name="Oval 657"/>
          <p:cNvSpPr>
            <a:spLocks noChangeArrowheads="1"/>
          </p:cNvSpPr>
          <p:nvPr/>
        </p:nvSpPr>
        <p:spPr bwMode="auto">
          <a:xfrm>
            <a:off x="42846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4" name="Oval 658"/>
          <p:cNvSpPr>
            <a:spLocks noChangeArrowheads="1"/>
          </p:cNvSpPr>
          <p:nvPr/>
        </p:nvSpPr>
        <p:spPr bwMode="auto">
          <a:xfrm>
            <a:off x="45005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5" name="Oval 659"/>
          <p:cNvSpPr>
            <a:spLocks noChangeArrowheads="1"/>
          </p:cNvSpPr>
          <p:nvPr/>
        </p:nvSpPr>
        <p:spPr bwMode="auto">
          <a:xfrm>
            <a:off x="47164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6" name="Oval 660"/>
          <p:cNvSpPr>
            <a:spLocks noChangeArrowheads="1"/>
          </p:cNvSpPr>
          <p:nvPr/>
        </p:nvSpPr>
        <p:spPr bwMode="auto">
          <a:xfrm>
            <a:off x="49323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7" name="Oval 661"/>
          <p:cNvSpPr>
            <a:spLocks noChangeArrowheads="1"/>
          </p:cNvSpPr>
          <p:nvPr/>
        </p:nvSpPr>
        <p:spPr bwMode="auto">
          <a:xfrm>
            <a:off x="51482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8" name="Oval 662"/>
          <p:cNvSpPr>
            <a:spLocks noChangeArrowheads="1"/>
          </p:cNvSpPr>
          <p:nvPr/>
        </p:nvSpPr>
        <p:spPr bwMode="auto">
          <a:xfrm>
            <a:off x="53641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79" name="Oval 663"/>
          <p:cNvSpPr>
            <a:spLocks noChangeArrowheads="1"/>
          </p:cNvSpPr>
          <p:nvPr/>
        </p:nvSpPr>
        <p:spPr bwMode="auto">
          <a:xfrm>
            <a:off x="55800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0" name="Oval 664"/>
          <p:cNvSpPr>
            <a:spLocks noChangeArrowheads="1"/>
          </p:cNvSpPr>
          <p:nvPr/>
        </p:nvSpPr>
        <p:spPr bwMode="auto">
          <a:xfrm>
            <a:off x="57959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1" name="Oval 665"/>
          <p:cNvSpPr>
            <a:spLocks noChangeArrowheads="1"/>
          </p:cNvSpPr>
          <p:nvPr/>
        </p:nvSpPr>
        <p:spPr bwMode="auto">
          <a:xfrm>
            <a:off x="60118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2" name="Oval 666"/>
          <p:cNvSpPr>
            <a:spLocks noChangeArrowheads="1"/>
          </p:cNvSpPr>
          <p:nvPr/>
        </p:nvSpPr>
        <p:spPr bwMode="auto">
          <a:xfrm>
            <a:off x="62277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3" name="Oval 667"/>
          <p:cNvSpPr>
            <a:spLocks noChangeArrowheads="1"/>
          </p:cNvSpPr>
          <p:nvPr/>
        </p:nvSpPr>
        <p:spPr bwMode="auto">
          <a:xfrm>
            <a:off x="64436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4" name="Oval 668"/>
          <p:cNvSpPr>
            <a:spLocks noChangeArrowheads="1"/>
          </p:cNvSpPr>
          <p:nvPr/>
        </p:nvSpPr>
        <p:spPr bwMode="auto">
          <a:xfrm>
            <a:off x="66595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5" name="Oval 669"/>
          <p:cNvSpPr>
            <a:spLocks noChangeArrowheads="1"/>
          </p:cNvSpPr>
          <p:nvPr/>
        </p:nvSpPr>
        <p:spPr bwMode="auto">
          <a:xfrm>
            <a:off x="68754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6" name="Oval 670"/>
          <p:cNvSpPr>
            <a:spLocks noChangeArrowheads="1"/>
          </p:cNvSpPr>
          <p:nvPr/>
        </p:nvSpPr>
        <p:spPr bwMode="auto">
          <a:xfrm>
            <a:off x="70913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7" name="Oval 671"/>
          <p:cNvSpPr>
            <a:spLocks noChangeArrowheads="1"/>
          </p:cNvSpPr>
          <p:nvPr/>
        </p:nvSpPr>
        <p:spPr bwMode="auto">
          <a:xfrm>
            <a:off x="73088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8" name="Oval 672"/>
          <p:cNvSpPr>
            <a:spLocks noChangeArrowheads="1"/>
          </p:cNvSpPr>
          <p:nvPr/>
        </p:nvSpPr>
        <p:spPr bwMode="auto">
          <a:xfrm>
            <a:off x="79565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89" name="Oval 673"/>
          <p:cNvSpPr>
            <a:spLocks noChangeArrowheads="1"/>
          </p:cNvSpPr>
          <p:nvPr/>
        </p:nvSpPr>
        <p:spPr bwMode="auto">
          <a:xfrm>
            <a:off x="81724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0" name="Oval 674"/>
          <p:cNvSpPr>
            <a:spLocks noChangeArrowheads="1"/>
          </p:cNvSpPr>
          <p:nvPr/>
        </p:nvSpPr>
        <p:spPr bwMode="auto">
          <a:xfrm>
            <a:off x="83883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1" name="Oval 675"/>
          <p:cNvSpPr>
            <a:spLocks noChangeArrowheads="1"/>
          </p:cNvSpPr>
          <p:nvPr/>
        </p:nvSpPr>
        <p:spPr bwMode="auto">
          <a:xfrm>
            <a:off x="86042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2" name="Oval 676"/>
          <p:cNvSpPr>
            <a:spLocks noChangeArrowheads="1"/>
          </p:cNvSpPr>
          <p:nvPr/>
        </p:nvSpPr>
        <p:spPr bwMode="auto">
          <a:xfrm>
            <a:off x="88201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3" name="Oval 677"/>
          <p:cNvSpPr>
            <a:spLocks noChangeArrowheads="1"/>
          </p:cNvSpPr>
          <p:nvPr/>
        </p:nvSpPr>
        <p:spPr bwMode="auto">
          <a:xfrm>
            <a:off x="3952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4" name="Oval 678"/>
          <p:cNvSpPr>
            <a:spLocks noChangeArrowheads="1"/>
          </p:cNvSpPr>
          <p:nvPr/>
        </p:nvSpPr>
        <p:spPr bwMode="auto">
          <a:xfrm>
            <a:off x="6111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5" name="Oval 679"/>
          <p:cNvSpPr>
            <a:spLocks noChangeArrowheads="1"/>
          </p:cNvSpPr>
          <p:nvPr/>
        </p:nvSpPr>
        <p:spPr bwMode="auto">
          <a:xfrm>
            <a:off x="8270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6" name="Oval 680"/>
          <p:cNvSpPr>
            <a:spLocks noChangeArrowheads="1"/>
          </p:cNvSpPr>
          <p:nvPr/>
        </p:nvSpPr>
        <p:spPr bwMode="auto">
          <a:xfrm>
            <a:off x="12588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7" name="Oval 681"/>
          <p:cNvSpPr>
            <a:spLocks noChangeArrowheads="1"/>
          </p:cNvSpPr>
          <p:nvPr/>
        </p:nvSpPr>
        <p:spPr bwMode="auto">
          <a:xfrm>
            <a:off x="14763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8" name="Oval 682"/>
          <p:cNvSpPr>
            <a:spLocks noChangeArrowheads="1"/>
          </p:cNvSpPr>
          <p:nvPr/>
        </p:nvSpPr>
        <p:spPr bwMode="auto">
          <a:xfrm>
            <a:off x="16922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099" name="Oval 683"/>
          <p:cNvSpPr>
            <a:spLocks noChangeArrowheads="1"/>
          </p:cNvSpPr>
          <p:nvPr/>
        </p:nvSpPr>
        <p:spPr bwMode="auto">
          <a:xfrm>
            <a:off x="19081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0" name="Oval 684"/>
          <p:cNvSpPr>
            <a:spLocks noChangeArrowheads="1"/>
          </p:cNvSpPr>
          <p:nvPr/>
        </p:nvSpPr>
        <p:spPr bwMode="auto">
          <a:xfrm>
            <a:off x="21240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1" name="Oval 685"/>
          <p:cNvSpPr>
            <a:spLocks noChangeArrowheads="1"/>
          </p:cNvSpPr>
          <p:nvPr/>
        </p:nvSpPr>
        <p:spPr bwMode="auto">
          <a:xfrm>
            <a:off x="27717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2" name="Oval 686"/>
          <p:cNvSpPr>
            <a:spLocks noChangeArrowheads="1"/>
          </p:cNvSpPr>
          <p:nvPr/>
        </p:nvSpPr>
        <p:spPr bwMode="auto">
          <a:xfrm>
            <a:off x="29876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3" name="Oval 687"/>
          <p:cNvSpPr>
            <a:spLocks noChangeArrowheads="1"/>
          </p:cNvSpPr>
          <p:nvPr/>
        </p:nvSpPr>
        <p:spPr bwMode="auto">
          <a:xfrm>
            <a:off x="32035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4" name="Oval 688"/>
          <p:cNvSpPr>
            <a:spLocks noChangeArrowheads="1"/>
          </p:cNvSpPr>
          <p:nvPr/>
        </p:nvSpPr>
        <p:spPr bwMode="auto">
          <a:xfrm>
            <a:off x="34194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5" name="Oval 689"/>
          <p:cNvSpPr>
            <a:spLocks noChangeArrowheads="1"/>
          </p:cNvSpPr>
          <p:nvPr/>
        </p:nvSpPr>
        <p:spPr bwMode="auto">
          <a:xfrm>
            <a:off x="36353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6" name="Oval 690"/>
          <p:cNvSpPr>
            <a:spLocks noChangeArrowheads="1"/>
          </p:cNvSpPr>
          <p:nvPr/>
        </p:nvSpPr>
        <p:spPr bwMode="auto">
          <a:xfrm>
            <a:off x="38512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7" name="Oval 691"/>
          <p:cNvSpPr>
            <a:spLocks noChangeArrowheads="1"/>
          </p:cNvSpPr>
          <p:nvPr/>
        </p:nvSpPr>
        <p:spPr bwMode="auto">
          <a:xfrm>
            <a:off x="40671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8" name="Oval 692"/>
          <p:cNvSpPr>
            <a:spLocks noChangeArrowheads="1"/>
          </p:cNvSpPr>
          <p:nvPr/>
        </p:nvSpPr>
        <p:spPr bwMode="auto">
          <a:xfrm>
            <a:off x="42846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09" name="Oval 693"/>
          <p:cNvSpPr>
            <a:spLocks noChangeArrowheads="1"/>
          </p:cNvSpPr>
          <p:nvPr/>
        </p:nvSpPr>
        <p:spPr bwMode="auto">
          <a:xfrm>
            <a:off x="45005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0" name="Oval 694"/>
          <p:cNvSpPr>
            <a:spLocks noChangeArrowheads="1"/>
          </p:cNvSpPr>
          <p:nvPr/>
        </p:nvSpPr>
        <p:spPr bwMode="auto">
          <a:xfrm>
            <a:off x="47164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1" name="Oval 695"/>
          <p:cNvSpPr>
            <a:spLocks noChangeArrowheads="1"/>
          </p:cNvSpPr>
          <p:nvPr/>
        </p:nvSpPr>
        <p:spPr bwMode="auto">
          <a:xfrm>
            <a:off x="49323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2" name="Oval 696"/>
          <p:cNvSpPr>
            <a:spLocks noChangeArrowheads="1"/>
          </p:cNvSpPr>
          <p:nvPr/>
        </p:nvSpPr>
        <p:spPr bwMode="auto">
          <a:xfrm>
            <a:off x="51482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3" name="Oval 697"/>
          <p:cNvSpPr>
            <a:spLocks noChangeArrowheads="1"/>
          </p:cNvSpPr>
          <p:nvPr/>
        </p:nvSpPr>
        <p:spPr bwMode="auto">
          <a:xfrm>
            <a:off x="53641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4" name="Oval 698"/>
          <p:cNvSpPr>
            <a:spLocks noChangeArrowheads="1"/>
          </p:cNvSpPr>
          <p:nvPr/>
        </p:nvSpPr>
        <p:spPr bwMode="auto">
          <a:xfrm>
            <a:off x="55800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5" name="Oval 699"/>
          <p:cNvSpPr>
            <a:spLocks noChangeArrowheads="1"/>
          </p:cNvSpPr>
          <p:nvPr/>
        </p:nvSpPr>
        <p:spPr bwMode="auto">
          <a:xfrm>
            <a:off x="57959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6" name="Oval 700"/>
          <p:cNvSpPr>
            <a:spLocks noChangeArrowheads="1"/>
          </p:cNvSpPr>
          <p:nvPr/>
        </p:nvSpPr>
        <p:spPr bwMode="auto">
          <a:xfrm>
            <a:off x="60118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7" name="Oval 701"/>
          <p:cNvSpPr>
            <a:spLocks noChangeArrowheads="1"/>
          </p:cNvSpPr>
          <p:nvPr/>
        </p:nvSpPr>
        <p:spPr bwMode="auto">
          <a:xfrm>
            <a:off x="62277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8" name="Oval 702"/>
          <p:cNvSpPr>
            <a:spLocks noChangeArrowheads="1"/>
          </p:cNvSpPr>
          <p:nvPr/>
        </p:nvSpPr>
        <p:spPr bwMode="auto">
          <a:xfrm>
            <a:off x="64436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19" name="Oval 703"/>
          <p:cNvSpPr>
            <a:spLocks noChangeArrowheads="1"/>
          </p:cNvSpPr>
          <p:nvPr/>
        </p:nvSpPr>
        <p:spPr bwMode="auto">
          <a:xfrm>
            <a:off x="66595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0" name="Oval 704"/>
          <p:cNvSpPr>
            <a:spLocks noChangeArrowheads="1"/>
          </p:cNvSpPr>
          <p:nvPr/>
        </p:nvSpPr>
        <p:spPr bwMode="auto">
          <a:xfrm>
            <a:off x="68754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1" name="Oval 705"/>
          <p:cNvSpPr>
            <a:spLocks noChangeArrowheads="1"/>
          </p:cNvSpPr>
          <p:nvPr/>
        </p:nvSpPr>
        <p:spPr bwMode="auto">
          <a:xfrm>
            <a:off x="70913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2" name="Oval 706"/>
          <p:cNvSpPr>
            <a:spLocks noChangeArrowheads="1"/>
          </p:cNvSpPr>
          <p:nvPr/>
        </p:nvSpPr>
        <p:spPr bwMode="auto">
          <a:xfrm>
            <a:off x="73088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3" name="Oval 707"/>
          <p:cNvSpPr>
            <a:spLocks noChangeArrowheads="1"/>
          </p:cNvSpPr>
          <p:nvPr/>
        </p:nvSpPr>
        <p:spPr bwMode="auto">
          <a:xfrm>
            <a:off x="75247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4" name="Oval 708"/>
          <p:cNvSpPr>
            <a:spLocks noChangeArrowheads="1"/>
          </p:cNvSpPr>
          <p:nvPr/>
        </p:nvSpPr>
        <p:spPr bwMode="auto">
          <a:xfrm>
            <a:off x="77406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5" name="Oval 709"/>
          <p:cNvSpPr>
            <a:spLocks noChangeArrowheads="1"/>
          </p:cNvSpPr>
          <p:nvPr/>
        </p:nvSpPr>
        <p:spPr bwMode="auto">
          <a:xfrm>
            <a:off x="79565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6" name="Oval 710"/>
          <p:cNvSpPr>
            <a:spLocks noChangeArrowheads="1"/>
          </p:cNvSpPr>
          <p:nvPr/>
        </p:nvSpPr>
        <p:spPr bwMode="auto">
          <a:xfrm>
            <a:off x="81724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7" name="Oval 711"/>
          <p:cNvSpPr>
            <a:spLocks noChangeArrowheads="1"/>
          </p:cNvSpPr>
          <p:nvPr/>
        </p:nvSpPr>
        <p:spPr bwMode="auto">
          <a:xfrm>
            <a:off x="83883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8" name="Oval 712"/>
          <p:cNvSpPr>
            <a:spLocks noChangeArrowheads="1"/>
          </p:cNvSpPr>
          <p:nvPr/>
        </p:nvSpPr>
        <p:spPr bwMode="auto">
          <a:xfrm>
            <a:off x="86042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29" name="Oval 713"/>
          <p:cNvSpPr>
            <a:spLocks noChangeArrowheads="1"/>
          </p:cNvSpPr>
          <p:nvPr/>
        </p:nvSpPr>
        <p:spPr bwMode="auto">
          <a:xfrm>
            <a:off x="88201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0" name="Oval 714"/>
          <p:cNvSpPr>
            <a:spLocks noChangeArrowheads="1"/>
          </p:cNvSpPr>
          <p:nvPr/>
        </p:nvSpPr>
        <p:spPr bwMode="auto">
          <a:xfrm>
            <a:off x="1793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1" name="Oval 715"/>
          <p:cNvSpPr>
            <a:spLocks noChangeArrowheads="1"/>
          </p:cNvSpPr>
          <p:nvPr/>
        </p:nvSpPr>
        <p:spPr bwMode="auto">
          <a:xfrm>
            <a:off x="395288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2" name="Oval 716"/>
          <p:cNvSpPr>
            <a:spLocks noChangeArrowheads="1"/>
          </p:cNvSpPr>
          <p:nvPr/>
        </p:nvSpPr>
        <p:spPr bwMode="auto">
          <a:xfrm>
            <a:off x="827088" y="5661025"/>
            <a:ext cx="360362" cy="3603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3" name="Oval 717"/>
          <p:cNvSpPr>
            <a:spLocks noChangeArrowheads="1"/>
          </p:cNvSpPr>
          <p:nvPr/>
        </p:nvSpPr>
        <p:spPr bwMode="auto">
          <a:xfrm>
            <a:off x="1258888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4" name="Oval 718"/>
          <p:cNvSpPr>
            <a:spLocks noChangeArrowheads="1"/>
          </p:cNvSpPr>
          <p:nvPr/>
        </p:nvSpPr>
        <p:spPr bwMode="auto">
          <a:xfrm>
            <a:off x="14763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5" name="Oval 719"/>
          <p:cNvSpPr>
            <a:spLocks noChangeArrowheads="1"/>
          </p:cNvSpPr>
          <p:nvPr/>
        </p:nvSpPr>
        <p:spPr bwMode="auto">
          <a:xfrm>
            <a:off x="16922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6" name="Oval 720"/>
          <p:cNvSpPr>
            <a:spLocks noChangeArrowheads="1"/>
          </p:cNvSpPr>
          <p:nvPr/>
        </p:nvSpPr>
        <p:spPr bwMode="auto">
          <a:xfrm>
            <a:off x="19081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7" name="Oval 721"/>
          <p:cNvSpPr>
            <a:spLocks noChangeArrowheads="1"/>
          </p:cNvSpPr>
          <p:nvPr/>
        </p:nvSpPr>
        <p:spPr bwMode="auto">
          <a:xfrm>
            <a:off x="21240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8" name="Oval 722"/>
          <p:cNvSpPr>
            <a:spLocks noChangeArrowheads="1"/>
          </p:cNvSpPr>
          <p:nvPr/>
        </p:nvSpPr>
        <p:spPr bwMode="auto">
          <a:xfrm>
            <a:off x="23399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39" name="Oval 723"/>
          <p:cNvSpPr>
            <a:spLocks noChangeArrowheads="1"/>
          </p:cNvSpPr>
          <p:nvPr/>
        </p:nvSpPr>
        <p:spPr bwMode="auto">
          <a:xfrm>
            <a:off x="25558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0" name="Oval 724"/>
          <p:cNvSpPr>
            <a:spLocks noChangeArrowheads="1"/>
          </p:cNvSpPr>
          <p:nvPr/>
        </p:nvSpPr>
        <p:spPr bwMode="auto">
          <a:xfrm>
            <a:off x="27717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1" name="Oval 725"/>
          <p:cNvSpPr>
            <a:spLocks noChangeArrowheads="1"/>
          </p:cNvSpPr>
          <p:nvPr/>
        </p:nvSpPr>
        <p:spPr bwMode="auto">
          <a:xfrm>
            <a:off x="29876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2" name="Oval 726"/>
          <p:cNvSpPr>
            <a:spLocks noChangeArrowheads="1"/>
          </p:cNvSpPr>
          <p:nvPr/>
        </p:nvSpPr>
        <p:spPr bwMode="auto">
          <a:xfrm>
            <a:off x="32035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3" name="Oval 727"/>
          <p:cNvSpPr>
            <a:spLocks noChangeArrowheads="1"/>
          </p:cNvSpPr>
          <p:nvPr/>
        </p:nvSpPr>
        <p:spPr bwMode="auto">
          <a:xfrm>
            <a:off x="34194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4" name="Oval 728"/>
          <p:cNvSpPr>
            <a:spLocks noChangeArrowheads="1"/>
          </p:cNvSpPr>
          <p:nvPr/>
        </p:nvSpPr>
        <p:spPr bwMode="auto">
          <a:xfrm>
            <a:off x="36353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5" name="Oval 729"/>
          <p:cNvSpPr>
            <a:spLocks noChangeArrowheads="1"/>
          </p:cNvSpPr>
          <p:nvPr/>
        </p:nvSpPr>
        <p:spPr bwMode="auto">
          <a:xfrm>
            <a:off x="38512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6" name="Oval 730"/>
          <p:cNvSpPr>
            <a:spLocks noChangeArrowheads="1"/>
          </p:cNvSpPr>
          <p:nvPr/>
        </p:nvSpPr>
        <p:spPr bwMode="auto">
          <a:xfrm>
            <a:off x="40671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7" name="Oval 731"/>
          <p:cNvSpPr>
            <a:spLocks noChangeArrowheads="1"/>
          </p:cNvSpPr>
          <p:nvPr/>
        </p:nvSpPr>
        <p:spPr bwMode="auto">
          <a:xfrm>
            <a:off x="49323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8" name="Oval 732"/>
          <p:cNvSpPr>
            <a:spLocks noChangeArrowheads="1"/>
          </p:cNvSpPr>
          <p:nvPr/>
        </p:nvSpPr>
        <p:spPr bwMode="auto">
          <a:xfrm>
            <a:off x="51482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49" name="Oval 733"/>
          <p:cNvSpPr>
            <a:spLocks noChangeArrowheads="1"/>
          </p:cNvSpPr>
          <p:nvPr/>
        </p:nvSpPr>
        <p:spPr bwMode="auto">
          <a:xfrm>
            <a:off x="53641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0" name="Oval 734"/>
          <p:cNvSpPr>
            <a:spLocks noChangeArrowheads="1"/>
          </p:cNvSpPr>
          <p:nvPr/>
        </p:nvSpPr>
        <p:spPr bwMode="auto">
          <a:xfrm>
            <a:off x="55800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1" name="Oval 735"/>
          <p:cNvSpPr>
            <a:spLocks noChangeArrowheads="1"/>
          </p:cNvSpPr>
          <p:nvPr/>
        </p:nvSpPr>
        <p:spPr bwMode="auto">
          <a:xfrm>
            <a:off x="57959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2" name="Oval 736"/>
          <p:cNvSpPr>
            <a:spLocks noChangeArrowheads="1"/>
          </p:cNvSpPr>
          <p:nvPr/>
        </p:nvSpPr>
        <p:spPr bwMode="auto">
          <a:xfrm>
            <a:off x="60118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3" name="Oval 737"/>
          <p:cNvSpPr>
            <a:spLocks noChangeArrowheads="1"/>
          </p:cNvSpPr>
          <p:nvPr/>
        </p:nvSpPr>
        <p:spPr bwMode="auto">
          <a:xfrm>
            <a:off x="62277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4" name="Oval 738"/>
          <p:cNvSpPr>
            <a:spLocks noChangeArrowheads="1"/>
          </p:cNvSpPr>
          <p:nvPr/>
        </p:nvSpPr>
        <p:spPr bwMode="auto">
          <a:xfrm>
            <a:off x="64436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5" name="Oval 739"/>
          <p:cNvSpPr>
            <a:spLocks noChangeArrowheads="1"/>
          </p:cNvSpPr>
          <p:nvPr/>
        </p:nvSpPr>
        <p:spPr bwMode="auto">
          <a:xfrm>
            <a:off x="68754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6" name="Oval 740"/>
          <p:cNvSpPr>
            <a:spLocks noChangeArrowheads="1"/>
          </p:cNvSpPr>
          <p:nvPr/>
        </p:nvSpPr>
        <p:spPr bwMode="auto">
          <a:xfrm>
            <a:off x="70913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7" name="Oval 741"/>
          <p:cNvSpPr>
            <a:spLocks noChangeArrowheads="1"/>
          </p:cNvSpPr>
          <p:nvPr/>
        </p:nvSpPr>
        <p:spPr bwMode="auto">
          <a:xfrm>
            <a:off x="73088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8" name="Oval 742"/>
          <p:cNvSpPr>
            <a:spLocks noChangeArrowheads="1"/>
          </p:cNvSpPr>
          <p:nvPr/>
        </p:nvSpPr>
        <p:spPr bwMode="auto">
          <a:xfrm>
            <a:off x="75247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59" name="Oval 743"/>
          <p:cNvSpPr>
            <a:spLocks noChangeArrowheads="1"/>
          </p:cNvSpPr>
          <p:nvPr/>
        </p:nvSpPr>
        <p:spPr bwMode="auto">
          <a:xfrm>
            <a:off x="77406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0" name="Oval 744"/>
          <p:cNvSpPr>
            <a:spLocks noChangeArrowheads="1"/>
          </p:cNvSpPr>
          <p:nvPr/>
        </p:nvSpPr>
        <p:spPr bwMode="auto">
          <a:xfrm>
            <a:off x="79565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1" name="Oval 745"/>
          <p:cNvSpPr>
            <a:spLocks noChangeArrowheads="1"/>
          </p:cNvSpPr>
          <p:nvPr/>
        </p:nvSpPr>
        <p:spPr bwMode="auto">
          <a:xfrm>
            <a:off x="81724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2" name="Oval 746"/>
          <p:cNvSpPr>
            <a:spLocks noChangeArrowheads="1"/>
          </p:cNvSpPr>
          <p:nvPr/>
        </p:nvSpPr>
        <p:spPr bwMode="auto">
          <a:xfrm>
            <a:off x="83883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3" name="Oval 747"/>
          <p:cNvSpPr>
            <a:spLocks noChangeArrowheads="1"/>
          </p:cNvSpPr>
          <p:nvPr/>
        </p:nvSpPr>
        <p:spPr bwMode="auto">
          <a:xfrm>
            <a:off x="86042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4" name="Oval 748"/>
          <p:cNvSpPr>
            <a:spLocks noChangeArrowheads="1"/>
          </p:cNvSpPr>
          <p:nvPr/>
        </p:nvSpPr>
        <p:spPr bwMode="auto">
          <a:xfrm>
            <a:off x="88201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5" name="Oval 749"/>
          <p:cNvSpPr>
            <a:spLocks noChangeArrowheads="1"/>
          </p:cNvSpPr>
          <p:nvPr/>
        </p:nvSpPr>
        <p:spPr bwMode="auto">
          <a:xfrm>
            <a:off x="179388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6" name="Oval 750"/>
          <p:cNvSpPr>
            <a:spLocks noChangeArrowheads="1"/>
          </p:cNvSpPr>
          <p:nvPr/>
        </p:nvSpPr>
        <p:spPr bwMode="auto">
          <a:xfrm>
            <a:off x="395288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7" name="Oval 751"/>
          <p:cNvSpPr>
            <a:spLocks noChangeArrowheads="1"/>
          </p:cNvSpPr>
          <p:nvPr/>
        </p:nvSpPr>
        <p:spPr bwMode="auto">
          <a:xfrm>
            <a:off x="611188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8" name="Oval 752"/>
          <p:cNvSpPr>
            <a:spLocks noChangeArrowheads="1"/>
          </p:cNvSpPr>
          <p:nvPr/>
        </p:nvSpPr>
        <p:spPr bwMode="auto">
          <a:xfrm>
            <a:off x="1258888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69" name="Oval 753"/>
          <p:cNvSpPr>
            <a:spLocks noChangeArrowheads="1"/>
          </p:cNvSpPr>
          <p:nvPr/>
        </p:nvSpPr>
        <p:spPr bwMode="auto">
          <a:xfrm>
            <a:off x="14763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0" name="Oval 754"/>
          <p:cNvSpPr>
            <a:spLocks noChangeArrowheads="1"/>
          </p:cNvSpPr>
          <p:nvPr/>
        </p:nvSpPr>
        <p:spPr bwMode="auto">
          <a:xfrm>
            <a:off x="16922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1" name="Oval 755"/>
          <p:cNvSpPr>
            <a:spLocks noChangeArrowheads="1"/>
          </p:cNvSpPr>
          <p:nvPr/>
        </p:nvSpPr>
        <p:spPr bwMode="auto">
          <a:xfrm>
            <a:off x="19081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2" name="Oval 756"/>
          <p:cNvSpPr>
            <a:spLocks noChangeArrowheads="1"/>
          </p:cNvSpPr>
          <p:nvPr/>
        </p:nvSpPr>
        <p:spPr bwMode="auto">
          <a:xfrm>
            <a:off x="21240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3" name="Oval 757"/>
          <p:cNvSpPr>
            <a:spLocks noChangeArrowheads="1"/>
          </p:cNvSpPr>
          <p:nvPr/>
        </p:nvSpPr>
        <p:spPr bwMode="auto">
          <a:xfrm>
            <a:off x="23399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4" name="Oval 758"/>
          <p:cNvSpPr>
            <a:spLocks noChangeArrowheads="1"/>
          </p:cNvSpPr>
          <p:nvPr/>
        </p:nvSpPr>
        <p:spPr bwMode="auto">
          <a:xfrm>
            <a:off x="25558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5" name="Oval 759"/>
          <p:cNvSpPr>
            <a:spLocks noChangeArrowheads="1"/>
          </p:cNvSpPr>
          <p:nvPr/>
        </p:nvSpPr>
        <p:spPr bwMode="auto">
          <a:xfrm>
            <a:off x="27717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6" name="Oval 760"/>
          <p:cNvSpPr>
            <a:spLocks noChangeArrowheads="1"/>
          </p:cNvSpPr>
          <p:nvPr/>
        </p:nvSpPr>
        <p:spPr bwMode="auto">
          <a:xfrm>
            <a:off x="29876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7" name="Oval 761"/>
          <p:cNvSpPr>
            <a:spLocks noChangeArrowheads="1"/>
          </p:cNvSpPr>
          <p:nvPr/>
        </p:nvSpPr>
        <p:spPr bwMode="auto">
          <a:xfrm>
            <a:off x="32035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8" name="Oval 762"/>
          <p:cNvSpPr>
            <a:spLocks noChangeArrowheads="1"/>
          </p:cNvSpPr>
          <p:nvPr/>
        </p:nvSpPr>
        <p:spPr bwMode="auto">
          <a:xfrm>
            <a:off x="34194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79" name="Oval 763"/>
          <p:cNvSpPr>
            <a:spLocks noChangeArrowheads="1"/>
          </p:cNvSpPr>
          <p:nvPr/>
        </p:nvSpPr>
        <p:spPr bwMode="auto">
          <a:xfrm>
            <a:off x="36353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0" name="Oval 764"/>
          <p:cNvSpPr>
            <a:spLocks noChangeArrowheads="1"/>
          </p:cNvSpPr>
          <p:nvPr/>
        </p:nvSpPr>
        <p:spPr bwMode="auto">
          <a:xfrm>
            <a:off x="38512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1" name="Oval 765"/>
          <p:cNvSpPr>
            <a:spLocks noChangeArrowheads="1"/>
          </p:cNvSpPr>
          <p:nvPr/>
        </p:nvSpPr>
        <p:spPr bwMode="auto">
          <a:xfrm>
            <a:off x="40671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2" name="Oval 766"/>
          <p:cNvSpPr>
            <a:spLocks noChangeArrowheads="1"/>
          </p:cNvSpPr>
          <p:nvPr/>
        </p:nvSpPr>
        <p:spPr bwMode="auto">
          <a:xfrm>
            <a:off x="42846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3" name="Oval 767"/>
          <p:cNvSpPr>
            <a:spLocks noChangeArrowheads="1"/>
          </p:cNvSpPr>
          <p:nvPr/>
        </p:nvSpPr>
        <p:spPr bwMode="auto">
          <a:xfrm>
            <a:off x="4500563" y="5661025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4" name="Oval 768"/>
          <p:cNvSpPr>
            <a:spLocks noChangeArrowheads="1"/>
          </p:cNvSpPr>
          <p:nvPr/>
        </p:nvSpPr>
        <p:spPr bwMode="auto">
          <a:xfrm>
            <a:off x="51482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5" name="Oval 769"/>
          <p:cNvSpPr>
            <a:spLocks noChangeArrowheads="1"/>
          </p:cNvSpPr>
          <p:nvPr/>
        </p:nvSpPr>
        <p:spPr bwMode="auto">
          <a:xfrm>
            <a:off x="53641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6" name="Oval 770"/>
          <p:cNvSpPr>
            <a:spLocks noChangeArrowheads="1"/>
          </p:cNvSpPr>
          <p:nvPr/>
        </p:nvSpPr>
        <p:spPr bwMode="auto">
          <a:xfrm>
            <a:off x="55800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7" name="Oval 771"/>
          <p:cNvSpPr>
            <a:spLocks noChangeArrowheads="1"/>
          </p:cNvSpPr>
          <p:nvPr/>
        </p:nvSpPr>
        <p:spPr bwMode="auto">
          <a:xfrm>
            <a:off x="57959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8" name="Oval 772"/>
          <p:cNvSpPr>
            <a:spLocks noChangeArrowheads="1"/>
          </p:cNvSpPr>
          <p:nvPr/>
        </p:nvSpPr>
        <p:spPr bwMode="auto">
          <a:xfrm>
            <a:off x="60118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89" name="Oval 773"/>
          <p:cNvSpPr>
            <a:spLocks noChangeArrowheads="1"/>
          </p:cNvSpPr>
          <p:nvPr/>
        </p:nvSpPr>
        <p:spPr bwMode="auto">
          <a:xfrm>
            <a:off x="62277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0" name="Oval 774"/>
          <p:cNvSpPr>
            <a:spLocks noChangeArrowheads="1"/>
          </p:cNvSpPr>
          <p:nvPr/>
        </p:nvSpPr>
        <p:spPr bwMode="auto">
          <a:xfrm>
            <a:off x="64436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1" name="Oval 775"/>
          <p:cNvSpPr>
            <a:spLocks noChangeArrowheads="1"/>
          </p:cNvSpPr>
          <p:nvPr/>
        </p:nvSpPr>
        <p:spPr bwMode="auto">
          <a:xfrm>
            <a:off x="66595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2" name="Oval 776"/>
          <p:cNvSpPr>
            <a:spLocks noChangeArrowheads="1"/>
          </p:cNvSpPr>
          <p:nvPr/>
        </p:nvSpPr>
        <p:spPr bwMode="auto">
          <a:xfrm>
            <a:off x="68754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3" name="Oval 777"/>
          <p:cNvSpPr>
            <a:spLocks noChangeArrowheads="1"/>
          </p:cNvSpPr>
          <p:nvPr/>
        </p:nvSpPr>
        <p:spPr bwMode="auto">
          <a:xfrm>
            <a:off x="70913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4" name="Oval 778"/>
          <p:cNvSpPr>
            <a:spLocks noChangeArrowheads="1"/>
          </p:cNvSpPr>
          <p:nvPr/>
        </p:nvSpPr>
        <p:spPr bwMode="auto">
          <a:xfrm>
            <a:off x="73088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5" name="Oval 779"/>
          <p:cNvSpPr>
            <a:spLocks noChangeArrowheads="1"/>
          </p:cNvSpPr>
          <p:nvPr/>
        </p:nvSpPr>
        <p:spPr bwMode="auto">
          <a:xfrm>
            <a:off x="75247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6" name="Oval 780"/>
          <p:cNvSpPr>
            <a:spLocks noChangeArrowheads="1"/>
          </p:cNvSpPr>
          <p:nvPr/>
        </p:nvSpPr>
        <p:spPr bwMode="auto">
          <a:xfrm>
            <a:off x="77406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7" name="Oval 781"/>
          <p:cNvSpPr>
            <a:spLocks noChangeArrowheads="1"/>
          </p:cNvSpPr>
          <p:nvPr/>
        </p:nvSpPr>
        <p:spPr bwMode="auto">
          <a:xfrm>
            <a:off x="79565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8" name="Oval 782"/>
          <p:cNvSpPr>
            <a:spLocks noChangeArrowheads="1"/>
          </p:cNvSpPr>
          <p:nvPr/>
        </p:nvSpPr>
        <p:spPr bwMode="auto">
          <a:xfrm>
            <a:off x="81724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199" name="Oval 783"/>
          <p:cNvSpPr>
            <a:spLocks noChangeArrowheads="1"/>
          </p:cNvSpPr>
          <p:nvPr/>
        </p:nvSpPr>
        <p:spPr bwMode="auto">
          <a:xfrm>
            <a:off x="83883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0" name="Oval 784"/>
          <p:cNvSpPr>
            <a:spLocks noChangeArrowheads="1"/>
          </p:cNvSpPr>
          <p:nvPr/>
        </p:nvSpPr>
        <p:spPr bwMode="auto">
          <a:xfrm>
            <a:off x="86042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1" name="Oval 785"/>
          <p:cNvSpPr>
            <a:spLocks noChangeArrowheads="1"/>
          </p:cNvSpPr>
          <p:nvPr/>
        </p:nvSpPr>
        <p:spPr bwMode="auto">
          <a:xfrm>
            <a:off x="179388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2" name="Oval 786"/>
          <p:cNvSpPr>
            <a:spLocks noChangeArrowheads="1"/>
          </p:cNvSpPr>
          <p:nvPr/>
        </p:nvSpPr>
        <p:spPr bwMode="auto">
          <a:xfrm>
            <a:off x="3952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3" name="Oval 787"/>
          <p:cNvSpPr>
            <a:spLocks noChangeArrowheads="1"/>
          </p:cNvSpPr>
          <p:nvPr/>
        </p:nvSpPr>
        <p:spPr bwMode="auto">
          <a:xfrm>
            <a:off x="6111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4" name="Oval 788"/>
          <p:cNvSpPr>
            <a:spLocks noChangeArrowheads="1"/>
          </p:cNvSpPr>
          <p:nvPr/>
        </p:nvSpPr>
        <p:spPr bwMode="auto">
          <a:xfrm>
            <a:off x="8270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5" name="Oval 789"/>
          <p:cNvSpPr>
            <a:spLocks noChangeArrowheads="1"/>
          </p:cNvSpPr>
          <p:nvPr/>
        </p:nvSpPr>
        <p:spPr bwMode="auto">
          <a:xfrm>
            <a:off x="10429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6" name="Oval 790"/>
          <p:cNvSpPr>
            <a:spLocks noChangeArrowheads="1"/>
          </p:cNvSpPr>
          <p:nvPr/>
        </p:nvSpPr>
        <p:spPr bwMode="auto">
          <a:xfrm>
            <a:off x="12588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7" name="Oval 791"/>
          <p:cNvSpPr>
            <a:spLocks noChangeArrowheads="1"/>
          </p:cNvSpPr>
          <p:nvPr/>
        </p:nvSpPr>
        <p:spPr bwMode="auto">
          <a:xfrm>
            <a:off x="14763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8" name="Oval 792"/>
          <p:cNvSpPr>
            <a:spLocks noChangeArrowheads="1"/>
          </p:cNvSpPr>
          <p:nvPr/>
        </p:nvSpPr>
        <p:spPr bwMode="auto">
          <a:xfrm>
            <a:off x="16922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09" name="Oval 793"/>
          <p:cNvSpPr>
            <a:spLocks noChangeArrowheads="1"/>
          </p:cNvSpPr>
          <p:nvPr/>
        </p:nvSpPr>
        <p:spPr bwMode="auto">
          <a:xfrm>
            <a:off x="19081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0" name="Oval 794"/>
          <p:cNvSpPr>
            <a:spLocks noChangeArrowheads="1"/>
          </p:cNvSpPr>
          <p:nvPr/>
        </p:nvSpPr>
        <p:spPr bwMode="auto">
          <a:xfrm>
            <a:off x="21240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1" name="Oval 795"/>
          <p:cNvSpPr>
            <a:spLocks noChangeArrowheads="1"/>
          </p:cNvSpPr>
          <p:nvPr/>
        </p:nvSpPr>
        <p:spPr bwMode="auto">
          <a:xfrm>
            <a:off x="23399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2" name="Oval 796"/>
          <p:cNvSpPr>
            <a:spLocks noChangeArrowheads="1"/>
          </p:cNvSpPr>
          <p:nvPr/>
        </p:nvSpPr>
        <p:spPr bwMode="auto">
          <a:xfrm>
            <a:off x="27717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3" name="Oval 797"/>
          <p:cNvSpPr>
            <a:spLocks noChangeArrowheads="1"/>
          </p:cNvSpPr>
          <p:nvPr/>
        </p:nvSpPr>
        <p:spPr bwMode="auto">
          <a:xfrm>
            <a:off x="29876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4" name="Oval 798"/>
          <p:cNvSpPr>
            <a:spLocks noChangeArrowheads="1"/>
          </p:cNvSpPr>
          <p:nvPr/>
        </p:nvSpPr>
        <p:spPr bwMode="auto">
          <a:xfrm>
            <a:off x="32035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5" name="Oval 799"/>
          <p:cNvSpPr>
            <a:spLocks noChangeArrowheads="1"/>
          </p:cNvSpPr>
          <p:nvPr/>
        </p:nvSpPr>
        <p:spPr bwMode="auto">
          <a:xfrm>
            <a:off x="34194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6" name="Oval 800"/>
          <p:cNvSpPr>
            <a:spLocks noChangeArrowheads="1"/>
          </p:cNvSpPr>
          <p:nvPr/>
        </p:nvSpPr>
        <p:spPr bwMode="auto">
          <a:xfrm>
            <a:off x="36353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7" name="Oval 801"/>
          <p:cNvSpPr>
            <a:spLocks noChangeArrowheads="1"/>
          </p:cNvSpPr>
          <p:nvPr/>
        </p:nvSpPr>
        <p:spPr bwMode="auto">
          <a:xfrm>
            <a:off x="38512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8" name="Oval 802"/>
          <p:cNvSpPr>
            <a:spLocks noChangeArrowheads="1"/>
          </p:cNvSpPr>
          <p:nvPr/>
        </p:nvSpPr>
        <p:spPr bwMode="auto">
          <a:xfrm>
            <a:off x="40671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19" name="Oval 803"/>
          <p:cNvSpPr>
            <a:spLocks noChangeArrowheads="1"/>
          </p:cNvSpPr>
          <p:nvPr/>
        </p:nvSpPr>
        <p:spPr bwMode="auto">
          <a:xfrm>
            <a:off x="42846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0" name="Oval 804"/>
          <p:cNvSpPr>
            <a:spLocks noChangeArrowheads="1"/>
          </p:cNvSpPr>
          <p:nvPr/>
        </p:nvSpPr>
        <p:spPr bwMode="auto">
          <a:xfrm>
            <a:off x="45005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1" name="Oval 805"/>
          <p:cNvSpPr>
            <a:spLocks noChangeArrowheads="1"/>
          </p:cNvSpPr>
          <p:nvPr/>
        </p:nvSpPr>
        <p:spPr bwMode="auto">
          <a:xfrm>
            <a:off x="47164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2" name="Oval 806"/>
          <p:cNvSpPr>
            <a:spLocks noChangeArrowheads="1"/>
          </p:cNvSpPr>
          <p:nvPr/>
        </p:nvSpPr>
        <p:spPr bwMode="auto">
          <a:xfrm>
            <a:off x="49323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3" name="Oval 807"/>
          <p:cNvSpPr>
            <a:spLocks noChangeArrowheads="1"/>
          </p:cNvSpPr>
          <p:nvPr/>
        </p:nvSpPr>
        <p:spPr bwMode="auto">
          <a:xfrm>
            <a:off x="51482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4" name="Oval 808"/>
          <p:cNvSpPr>
            <a:spLocks noChangeArrowheads="1"/>
          </p:cNvSpPr>
          <p:nvPr/>
        </p:nvSpPr>
        <p:spPr bwMode="auto">
          <a:xfrm>
            <a:off x="53641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5" name="Oval 809"/>
          <p:cNvSpPr>
            <a:spLocks noChangeArrowheads="1"/>
          </p:cNvSpPr>
          <p:nvPr/>
        </p:nvSpPr>
        <p:spPr bwMode="auto">
          <a:xfrm>
            <a:off x="55800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6" name="Oval 810"/>
          <p:cNvSpPr>
            <a:spLocks noChangeArrowheads="1"/>
          </p:cNvSpPr>
          <p:nvPr/>
        </p:nvSpPr>
        <p:spPr bwMode="auto">
          <a:xfrm>
            <a:off x="57959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7" name="Oval 811"/>
          <p:cNvSpPr>
            <a:spLocks noChangeArrowheads="1"/>
          </p:cNvSpPr>
          <p:nvPr/>
        </p:nvSpPr>
        <p:spPr bwMode="auto">
          <a:xfrm>
            <a:off x="60118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8" name="Oval 812"/>
          <p:cNvSpPr>
            <a:spLocks noChangeArrowheads="1"/>
          </p:cNvSpPr>
          <p:nvPr/>
        </p:nvSpPr>
        <p:spPr bwMode="auto">
          <a:xfrm>
            <a:off x="62277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29" name="Oval 813"/>
          <p:cNvSpPr>
            <a:spLocks noChangeArrowheads="1"/>
          </p:cNvSpPr>
          <p:nvPr/>
        </p:nvSpPr>
        <p:spPr bwMode="auto">
          <a:xfrm>
            <a:off x="64436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0" name="Oval 814"/>
          <p:cNvSpPr>
            <a:spLocks noChangeArrowheads="1"/>
          </p:cNvSpPr>
          <p:nvPr/>
        </p:nvSpPr>
        <p:spPr bwMode="auto">
          <a:xfrm>
            <a:off x="66595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1" name="Oval 815"/>
          <p:cNvSpPr>
            <a:spLocks noChangeArrowheads="1"/>
          </p:cNvSpPr>
          <p:nvPr/>
        </p:nvSpPr>
        <p:spPr bwMode="auto">
          <a:xfrm>
            <a:off x="68754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2" name="Oval 816"/>
          <p:cNvSpPr>
            <a:spLocks noChangeArrowheads="1"/>
          </p:cNvSpPr>
          <p:nvPr/>
        </p:nvSpPr>
        <p:spPr bwMode="auto">
          <a:xfrm>
            <a:off x="70913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3" name="Oval 817"/>
          <p:cNvSpPr>
            <a:spLocks noChangeArrowheads="1"/>
          </p:cNvSpPr>
          <p:nvPr/>
        </p:nvSpPr>
        <p:spPr bwMode="auto">
          <a:xfrm>
            <a:off x="7308850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4" name="Oval 818"/>
          <p:cNvSpPr>
            <a:spLocks noChangeArrowheads="1"/>
          </p:cNvSpPr>
          <p:nvPr/>
        </p:nvSpPr>
        <p:spPr bwMode="auto">
          <a:xfrm>
            <a:off x="7524750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5" name="Oval 819"/>
          <p:cNvSpPr>
            <a:spLocks noChangeArrowheads="1"/>
          </p:cNvSpPr>
          <p:nvPr/>
        </p:nvSpPr>
        <p:spPr bwMode="auto">
          <a:xfrm>
            <a:off x="7740650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6" name="Oval 820"/>
          <p:cNvSpPr>
            <a:spLocks noChangeArrowheads="1"/>
          </p:cNvSpPr>
          <p:nvPr/>
        </p:nvSpPr>
        <p:spPr bwMode="auto">
          <a:xfrm>
            <a:off x="7956550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7" name="Oval 821"/>
          <p:cNvSpPr>
            <a:spLocks noChangeArrowheads="1"/>
          </p:cNvSpPr>
          <p:nvPr/>
        </p:nvSpPr>
        <p:spPr bwMode="auto">
          <a:xfrm>
            <a:off x="8172450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8" name="Oval 822"/>
          <p:cNvSpPr>
            <a:spLocks noChangeArrowheads="1"/>
          </p:cNvSpPr>
          <p:nvPr/>
        </p:nvSpPr>
        <p:spPr bwMode="auto">
          <a:xfrm>
            <a:off x="1793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39" name="Oval 823"/>
          <p:cNvSpPr>
            <a:spLocks noChangeArrowheads="1"/>
          </p:cNvSpPr>
          <p:nvPr/>
        </p:nvSpPr>
        <p:spPr bwMode="auto">
          <a:xfrm>
            <a:off x="611188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0" name="Oval 824"/>
          <p:cNvSpPr>
            <a:spLocks noChangeArrowheads="1"/>
          </p:cNvSpPr>
          <p:nvPr/>
        </p:nvSpPr>
        <p:spPr bwMode="auto">
          <a:xfrm>
            <a:off x="827088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1" name="Oval 825"/>
          <p:cNvSpPr>
            <a:spLocks noChangeArrowheads="1"/>
          </p:cNvSpPr>
          <p:nvPr/>
        </p:nvSpPr>
        <p:spPr bwMode="auto">
          <a:xfrm>
            <a:off x="1042988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2" name="Oval 826"/>
          <p:cNvSpPr>
            <a:spLocks noChangeArrowheads="1"/>
          </p:cNvSpPr>
          <p:nvPr/>
        </p:nvSpPr>
        <p:spPr bwMode="auto">
          <a:xfrm>
            <a:off x="14763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3" name="Oval 827"/>
          <p:cNvSpPr>
            <a:spLocks noChangeArrowheads="1"/>
          </p:cNvSpPr>
          <p:nvPr/>
        </p:nvSpPr>
        <p:spPr bwMode="auto">
          <a:xfrm>
            <a:off x="16922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4" name="Oval 828"/>
          <p:cNvSpPr>
            <a:spLocks noChangeArrowheads="1"/>
          </p:cNvSpPr>
          <p:nvPr/>
        </p:nvSpPr>
        <p:spPr bwMode="auto">
          <a:xfrm>
            <a:off x="19081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5" name="Oval 829"/>
          <p:cNvSpPr>
            <a:spLocks noChangeArrowheads="1"/>
          </p:cNvSpPr>
          <p:nvPr/>
        </p:nvSpPr>
        <p:spPr bwMode="auto">
          <a:xfrm>
            <a:off x="21240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6" name="Oval 830"/>
          <p:cNvSpPr>
            <a:spLocks noChangeArrowheads="1"/>
          </p:cNvSpPr>
          <p:nvPr/>
        </p:nvSpPr>
        <p:spPr bwMode="auto">
          <a:xfrm>
            <a:off x="25558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7" name="Oval 831"/>
          <p:cNvSpPr>
            <a:spLocks noChangeArrowheads="1"/>
          </p:cNvSpPr>
          <p:nvPr/>
        </p:nvSpPr>
        <p:spPr bwMode="auto">
          <a:xfrm>
            <a:off x="29876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8" name="Oval 832"/>
          <p:cNvSpPr>
            <a:spLocks noChangeArrowheads="1"/>
          </p:cNvSpPr>
          <p:nvPr/>
        </p:nvSpPr>
        <p:spPr bwMode="auto">
          <a:xfrm>
            <a:off x="32035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49" name="Oval 833"/>
          <p:cNvSpPr>
            <a:spLocks noChangeArrowheads="1"/>
          </p:cNvSpPr>
          <p:nvPr/>
        </p:nvSpPr>
        <p:spPr bwMode="auto">
          <a:xfrm>
            <a:off x="34194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0" name="Oval 834"/>
          <p:cNvSpPr>
            <a:spLocks noChangeArrowheads="1"/>
          </p:cNvSpPr>
          <p:nvPr/>
        </p:nvSpPr>
        <p:spPr bwMode="auto">
          <a:xfrm>
            <a:off x="36353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1" name="Oval 835"/>
          <p:cNvSpPr>
            <a:spLocks noChangeArrowheads="1"/>
          </p:cNvSpPr>
          <p:nvPr/>
        </p:nvSpPr>
        <p:spPr bwMode="auto">
          <a:xfrm>
            <a:off x="38512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2" name="Oval 836"/>
          <p:cNvSpPr>
            <a:spLocks noChangeArrowheads="1"/>
          </p:cNvSpPr>
          <p:nvPr/>
        </p:nvSpPr>
        <p:spPr bwMode="auto">
          <a:xfrm>
            <a:off x="40671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3" name="Oval 837"/>
          <p:cNvSpPr>
            <a:spLocks noChangeArrowheads="1"/>
          </p:cNvSpPr>
          <p:nvPr/>
        </p:nvSpPr>
        <p:spPr bwMode="auto">
          <a:xfrm>
            <a:off x="42846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4" name="Oval 838"/>
          <p:cNvSpPr>
            <a:spLocks noChangeArrowheads="1"/>
          </p:cNvSpPr>
          <p:nvPr/>
        </p:nvSpPr>
        <p:spPr bwMode="auto">
          <a:xfrm>
            <a:off x="45005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5" name="Oval 839"/>
          <p:cNvSpPr>
            <a:spLocks noChangeArrowheads="1"/>
          </p:cNvSpPr>
          <p:nvPr/>
        </p:nvSpPr>
        <p:spPr bwMode="auto">
          <a:xfrm>
            <a:off x="47164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6" name="Oval 840"/>
          <p:cNvSpPr>
            <a:spLocks noChangeArrowheads="1"/>
          </p:cNvSpPr>
          <p:nvPr/>
        </p:nvSpPr>
        <p:spPr bwMode="auto">
          <a:xfrm>
            <a:off x="49323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7" name="Oval 841"/>
          <p:cNvSpPr>
            <a:spLocks noChangeArrowheads="1"/>
          </p:cNvSpPr>
          <p:nvPr/>
        </p:nvSpPr>
        <p:spPr bwMode="auto">
          <a:xfrm>
            <a:off x="51482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8" name="Oval 842"/>
          <p:cNvSpPr>
            <a:spLocks noChangeArrowheads="1"/>
          </p:cNvSpPr>
          <p:nvPr/>
        </p:nvSpPr>
        <p:spPr bwMode="auto">
          <a:xfrm>
            <a:off x="53641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59" name="Oval 843"/>
          <p:cNvSpPr>
            <a:spLocks noChangeArrowheads="1"/>
          </p:cNvSpPr>
          <p:nvPr/>
        </p:nvSpPr>
        <p:spPr bwMode="auto">
          <a:xfrm>
            <a:off x="55800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0" name="Oval 844"/>
          <p:cNvSpPr>
            <a:spLocks noChangeArrowheads="1"/>
          </p:cNvSpPr>
          <p:nvPr/>
        </p:nvSpPr>
        <p:spPr bwMode="auto">
          <a:xfrm>
            <a:off x="57959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1" name="Oval 845"/>
          <p:cNvSpPr>
            <a:spLocks noChangeArrowheads="1"/>
          </p:cNvSpPr>
          <p:nvPr/>
        </p:nvSpPr>
        <p:spPr bwMode="auto">
          <a:xfrm>
            <a:off x="60118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2" name="Oval 846"/>
          <p:cNvSpPr>
            <a:spLocks noChangeArrowheads="1"/>
          </p:cNvSpPr>
          <p:nvPr/>
        </p:nvSpPr>
        <p:spPr bwMode="auto">
          <a:xfrm>
            <a:off x="62277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3" name="Oval 847"/>
          <p:cNvSpPr>
            <a:spLocks noChangeArrowheads="1"/>
          </p:cNvSpPr>
          <p:nvPr/>
        </p:nvSpPr>
        <p:spPr bwMode="auto">
          <a:xfrm>
            <a:off x="64436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4" name="Oval 848"/>
          <p:cNvSpPr>
            <a:spLocks noChangeArrowheads="1"/>
          </p:cNvSpPr>
          <p:nvPr/>
        </p:nvSpPr>
        <p:spPr bwMode="auto">
          <a:xfrm>
            <a:off x="66595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5" name="Oval 849"/>
          <p:cNvSpPr>
            <a:spLocks noChangeArrowheads="1"/>
          </p:cNvSpPr>
          <p:nvPr/>
        </p:nvSpPr>
        <p:spPr bwMode="auto">
          <a:xfrm>
            <a:off x="68754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6" name="Oval 850"/>
          <p:cNvSpPr>
            <a:spLocks noChangeArrowheads="1"/>
          </p:cNvSpPr>
          <p:nvPr/>
        </p:nvSpPr>
        <p:spPr bwMode="auto">
          <a:xfrm>
            <a:off x="70913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7" name="Oval 851"/>
          <p:cNvSpPr>
            <a:spLocks noChangeArrowheads="1"/>
          </p:cNvSpPr>
          <p:nvPr/>
        </p:nvSpPr>
        <p:spPr bwMode="auto">
          <a:xfrm>
            <a:off x="73088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8" name="Oval 852"/>
          <p:cNvSpPr>
            <a:spLocks noChangeArrowheads="1"/>
          </p:cNvSpPr>
          <p:nvPr/>
        </p:nvSpPr>
        <p:spPr bwMode="auto">
          <a:xfrm>
            <a:off x="75247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69" name="Oval 853"/>
          <p:cNvSpPr>
            <a:spLocks noChangeArrowheads="1"/>
          </p:cNvSpPr>
          <p:nvPr/>
        </p:nvSpPr>
        <p:spPr bwMode="auto">
          <a:xfrm>
            <a:off x="77406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70" name="Oval 854"/>
          <p:cNvSpPr>
            <a:spLocks noChangeArrowheads="1"/>
          </p:cNvSpPr>
          <p:nvPr/>
        </p:nvSpPr>
        <p:spPr bwMode="auto">
          <a:xfrm>
            <a:off x="79565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71" name="Oval 855"/>
          <p:cNvSpPr>
            <a:spLocks noChangeArrowheads="1"/>
          </p:cNvSpPr>
          <p:nvPr/>
        </p:nvSpPr>
        <p:spPr bwMode="auto">
          <a:xfrm>
            <a:off x="81724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272" name="Oval 856"/>
          <p:cNvSpPr>
            <a:spLocks noChangeArrowheads="1"/>
          </p:cNvSpPr>
          <p:nvPr/>
        </p:nvSpPr>
        <p:spPr bwMode="auto">
          <a:xfrm>
            <a:off x="83883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900113" y="260350"/>
            <a:ext cx="751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0" u="none">
                <a:solidFill>
                  <a:schemeClr val="tx1"/>
                </a:solidFill>
                <a:latin typeface="Arial" charset="0"/>
                <a:cs typeface="Arial" charset="0"/>
              </a:rPr>
              <a:t>30 randomly selected clusters as in EPI?</a:t>
            </a:r>
          </a:p>
        </p:txBody>
      </p:sp>
      <p:sp>
        <p:nvSpPr>
          <p:cNvPr id="190467" name="Oval 3"/>
          <p:cNvSpPr>
            <a:spLocks noChangeArrowheads="1"/>
          </p:cNvSpPr>
          <p:nvPr/>
        </p:nvSpPr>
        <p:spPr bwMode="auto">
          <a:xfrm>
            <a:off x="395288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68" name="Oval 4"/>
          <p:cNvSpPr>
            <a:spLocks noChangeArrowheads="1"/>
          </p:cNvSpPr>
          <p:nvPr/>
        </p:nvSpPr>
        <p:spPr bwMode="auto">
          <a:xfrm>
            <a:off x="611188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827088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1258888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14763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Oval 8"/>
          <p:cNvSpPr>
            <a:spLocks noChangeArrowheads="1"/>
          </p:cNvSpPr>
          <p:nvPr/>
        </p:nvSpPr>
        <p:spPr bwMode="auto">
          <a:xfrm>
            <a:off x="16922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3" name="Oval 9"/>
          <p:cNvSpPr>
            <a:spLocks noChangeArrowheads="1"/>
          </p:cNvSpPr>
          <p:nvPr/>
        </p:nvSpPr>
        <p:spPr bwMode="auto">
          <a:xfrm>
            <a:off x="19081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4" name="Oval 10"/>
          <p:cNvSpPr>
            <a:spLocks noChangeArrowheads="1"/>
          </p:cNvSpPr>
          <p:nvPr/>
        </p:nvSpPr>
        <p:spPr bwMode="auto">
          <a:xfrm>
            <a:off x="21240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5" name="Oval 11"/>
          <p:cNvSpPr>
            <a:spLocks noChangeArrowheads="1"/>
          </p:cNvSpPr>
          <p:nvPr/>
        </p:nvSpPr>
        <p:spPr bwMode="auto">
          <a:xfrm>
            <a:off x="23399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6" name="Oval 12"/>
          <p:cNvSpPr>
            <a:spLocks noChangeArrowheads="1"/>
          </p:cNvSpPr>
          <p:nvPr/>
        </p:nvSpPr>
        <p:spPr bwMode="auto">
          <a:xfrm>
            <a:off x="2771775" y="1341438"/>
            <a:ext cx="360363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7" name="Oval 13"/>
          <p:cNvSpPr>
            <a:spLocks noChangeArrowheads="1"/>
          </p:cNvSpPr>
          <p:nvPr/>
        </p:nvSpPr>
        <p:spPr bwMode="auto">
          <a:xfrm>
            <a:off x="32035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8" name="Oval 14"/>
          <p:cNvSpPr>
            <a:spLocks noChangeArrowheads="1"/>
          </p:cNvSpPr>
          <p:nvPr/>
        </p:nvSpPr>
        <p:spPr bwMode="auto">
          <a:xfrm>
            <a:off x="34194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9" name="Oval 15"/>
          <p:cNvSpPr>
            <a:spLocks noChangeArrowheads="1"/>
          </p:cNvSpPr>
          <p:nvPr/>
        </p:nvSpPr>
        <p:spPr bwMode="auto">
          <a:xfrm>
            <a:off x="36353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0" name="Oval 16"/>
          <p:cNvSpPr>
            <a:spLocks noChangeArrowheads="1"/>
          </p:cNvSpPr>
          <p:nvPr/>
        </p:nvSpPr>
        <p:spPr bwMode="auto">
          <a:xfrm>
            <a:off x="4067175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1" name="Oval 17"/>
          <p:cNvSpPr>
            <a:spLocks noChangeArrowheads="1"/>
          </p:cNvSpPr>
          <p:nvPr/>
        </p:nvSpPr>
        <p:spPr bwMode="auto">
          <a:xfrm>
            <a:off x="42846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2" name="Oval 18"/>
          <p:cNvSpPr>
            <a:spLocks noChangeArrowheads="1"/>
          </p:cNvSpPr>
          <p:nvPr/>
        </p:nvSpPr>
        <p:spPr bwMode="auto">
          <a:xfrm>
            <a:off x="47164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3" name="Oval 19"/>
          <p:cNvSpPr>
            <a:spLocks noChangeArrowheads="1"/>
          </p:cNvSpPr>
          <p:nvPr/>
        </p:nvSpPr>
        <p:spPr bwMode="auto">
          <a:xfrm>
            <a:off x="49323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4" name="Oval 20"/>
          <p:cNvSpPr>
            <a:spLocks noChangeArrowheads="1"/>
          </p:cNvSpPr>
          <p:nvPr/>
        </p:nvSpPr>
        <p:spPr bwMode="auto">
          <a:xfrm>
            <a:off x="51482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5" name="Oval 21"/>
          <p:cNvSpPr>
            <a:spLocks noChangeArrowheads="1"/>
          </p:cNvSpPr>
          <p:nvPr/>
        </p:nvSpPr>
        <p:spPr bwMode="auto">
          <a:xfrm>
            <a:off x="53641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6" name="Oval 22"/>
          <p:cNvSpPr>
            <a:spLocks noChangeArrowheads="1"/>
          </p:cNvSpPr>
          <p:nvPr/>
        </p:nvSpPr>
        <p:spPr bwMode="auto">
          <a:xfrm>
            <a:off x="55800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7" name="Oval 23"/>
          <p:cNvSpPr>
            <a:spLocks noChangeArrowheads="1"/>
          </p:cNvSpPr>
          <p:nvPr/>
        </p:nvSpPr>
        <p:spPr bwMode="auto">
          <a:xfrm>
            <a:off x="57959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8" name="Oval 24"/>
          <p:cNvSpPr>
            <a:spLocks noChangeArrowheads="1"/>
          </p:cNvSpPr>
          <p:nvPr/>
        </p:nvSpPr>
        <p:spPr bwMode="auto">
          <a:xfrm>
            <a:off x="60118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89" name="Oval 25"/>
          <p:cNvSpPr>
            <a:spLocks noChangeArrowheads="1"/>
          </p:cNvSpPr>
          <p:nvPr/>
        </p:nvSpPr>
        <p:spPr bwMode="auto">
          <a:xfrm>
            <a:off x="62277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0" name="Oval 26"/>
          <p:cNvSpPr>
            <a:spLocks noChangeArrowheads="1"/>
          </p:cNvSpPr>
          <p:nvPr/>
        </p:nvSpPr>
        <p:spPr bwMode="auto">
          <a:xfrm>
            <a:off x="6300788" y="148431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1" name="Oval 27"/>
          <p:cNvSpPr>
            <a:spLocks noChangeArrowheads="1"/>
          </p:cNvSpPr>
          <p:nvPr/>
        </p:nvSpPr>
        <p:spPr bwMode="auto">
          <a:xfrm>
            <a:off x="66595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2" name="Oval 28"/>
          <p:cNvSpPr>
            <a:spLocks noChangeArrowheads="1"/>
          </p:cNvSpPr>
          <p:nvPr/>
        </p:nvSpPr>
        <p:spPr bwMode="auto">
          <a:xfrm>
            <a:off x="68754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3" name="Oval 29"/>
          <p:cNvSpPr>
            <a:spLocks noChangeArrowheads="1"/>
          </p:cNvSpPr>
          <p:nvPr/>
        </p:nvSpPr>
        <p:spPr bwMode="auto">
          <a:xfrm>
            <a:off x="7091363" y="13414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4" name="Oval 30"/>
          <p:cNvSpPr>
            <a:spLocks noChangeArrowheads="1"/>
          </p:cNvSpPr>
          <p:nvPr/>
        </p:nvSpPr>
        <p:spPr bwMode="auto">
          <a:xfrm>
            <a:off x="7308850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5" name="Oval 31"/>
          <p:cNvSpPr>
            <a:spLocks noChangeArrowheads="1"/>
          </p:cNvSpPr>
          <p:nvPr/>
        </p:nvSpPr>
        <p:spPr bwMode="auto">
          <a:xfrm>
            <a:off x="7740650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6" name="Oval 32"/>
          <p:cNvSpPr>
            <a:spLocks noChangeArrowheads="1"/>
          </p:cNvSpPr>
          <p:nvPr/>
        </p:nvSpPr>
        <p:spPr bwMode="auto">
          <a:xfrm>
            <a:off x="7956550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7" name="Oval 33"/>
          <p:cNvSpPr>
            <a:spLocks noChangeArrowheads="1"/>
          </p:cNvSpPr>
          <p:nvPr/>
        </p:nvSpPr>
        <p:spPr bwMode="auto">
          <a:xfrm>
            <a:off x="8172450" y="13414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8" name="Oval 34"/>
          <p:cNvSpPr>
            <a:spLocks noChangeArrowheads="1"/>
          </p:cNvSpPr>
          <p:nvPr/>
        </p:nvSpPr>
        <p:spPr bwMode="auto">
          <a:xfrm>
            <a:off x="88201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99" name="Oval 35"/>
          <p:cNvSpPr>
            <a:spLocks noChangeArrowheads="1"/>
          </p:cNvSpPr>
          <p:nvPr/>
        </p:nvSpPr>
        <p:spPr bwMode="auto">
          <a:xfrm>
            <a:off x="395288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0" name="Oval 36"/>
          <p:cNvSpPr>
            <a:spLocks noChangeArrowheads="1"/>
          </p:cNvSpPr>
          <p:nvPr/>
        </p:nvSpPr>
        <p:spPr bwMode="auto">
          <a:xfrm>
            <a:off x="611188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1" name="Oval 37"/>
          <p:cNvSpPr>
            <a:spLocks noChangeArrowheads="1"/>
          </p:cNvSpPr>
          <p:nvPr/>
        </p:nvSpPr>
        <p:spPr bwMode="auto">
          <a:xfrm>
            <a:off x="1258888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2" name="Oval 38"/>
          <p:cNvSpPr>
            <a:spLocks noChangeArrowheads="1"/>
          </p:cNvSpPr>
          <p:nvPr/>
        </p:nvSpPr>
        <p:spPr bwMode="auto">
          <a:xfrm>
            <a:off x="14763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3" name="Oval 39"/>
          <p:cNvSpPr>
            <a:spLocks noChangeArrowheads="1"/>
          </p:cNvSpPr>
          <p:nvPr/>
        </p:nvSpPr>
        <p:spPr bwMode="auto">
          <a:xfrm>
            <a:off x="16922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4" name="Oval 40"/>
          <p:cNvSpPr>
            <a:spLocks noChangeArrowheads="1"/>
          </p:cNvSpPr>
          <p:nvPr/>
        </p:nvSpPr>
        <p:spPr bwMode="auto">
          <a:xfrm>
            <a:off x="21240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5" name="Oval 41"/>
          <p:cNvSpPr>
            <a:spLocks noChangeArrowheads="1"/>
          </p:cNvSpPr>
          <p:nvPr/>
        </p:nvSpPr>
        <p:spPr bwMode="auto">
          <a:xfrm>
            <a:off x="23399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6" name="Oval 42"/>
          <p:cNvSpPr>
            <a:spLocks noChangeArrowheads="1"/>
          </p:cNvSpPr>
          <p:nvPr/>
        </p:nvSpPr>
        <p:spPr bwMode="auto">
          <a:xfrm>
            <a:off x="25558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7" name="Oval 43"/>
          <p:cNvSpPr>
            <a:spLocks noChangeArrowheads="1"/>
          </p:cNvSpPr>
          <p:nvPr/>
        </p:nvSpPr>
        <p:spPr bwMode="auto">
          <a:xfrm>
            <a:off x="32035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8" name="Oval 44"/>
          <p:cNvSpPr>
            <a:spLocks noChangeArrowheads="1"/>
          </p:cNvSpPr>
          <p:nvPr/>
        </p:nvSpPr>
        <p:spPr bwMode="auto">
          <a:xfrm>
            <a:off x="34194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9" name="Oval 45"/>
          <p:cNvSpPr>
            <a:spLocks noChangeArrowheads="1"/>
          </p:cNvSpPr>
          <p:nvPr/>
        </p:nvSpPr>
        <p:spPr bwMode="auto">
          <a:xfrm>
            <a:off x="36353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0" name="Oval 46"/>
          <p:cNvSpPr>
            <a:spLocks noChangeArrowheads="1"/>
          </p:cNvSpPr>
          <p:nvPr/>
        </p:nvSpPr>
        <p:spPr bwMode="auto">
          <a:xfrm>
            <a:off x="3851275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1" name="Oval 47"/>
          <p:cNvSpPr>
            <a:spLocks noChangeArrowheads="1"/>
          </p:cNvSpPr>
          <p:nvPr/>
        </p:nvSpPr>
        <p:spPr bwMode="auto">
          <a:xfrm>
            <a:off x="42846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2" name="Oval 48"/>
          <p:cNvSpPr>
            <a:spLocks noChangeArrowheads="1"/>
          </p:cNvSpPr>
          <p:nvPr/>
        </p:nvSpPr>
        <p:spPr bwMode="auto">
          <a:xfrm>
            <a:off x="45005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3" name="Oval 49"/>
          <p:cNvSpPr>
            <a:spLocks noChangeArrowheads="1"/>
          </p:cNvSpPr>
          <p:nvPr/>
        </p:nvSpPr>
        <p:spPr bwMode="auto">
          <a:xfrm>
            <a:off x="47164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4" name="Oval 50"/>
          <p:cNvSpPr>
            <a:spLocks noChangeArrowheads="1"/>
          </p:cNvSpPr>
          <p:nvPr/>
        </p:nvSpPr>
        <p:spPr bwMode="auto">
          <a:xfrm>
            <a:off x="49323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5" name="Oval 51"/>
          <p:cNvSpPr>
            <a:spLocks noChangeArrowheads="1"/>
          </p:cNvSpPr>
          <p:nvPr/>
        </p:nvSpPr>
        <p:spPr bwMode="auto">
          <a:xfrm>
            <a:off x="55800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6" name="Oval 52"/>
          <p:cNvSpPr>
            <a:spLocks noChangeArrowheads="1"/>
          </p:cNvSpPr>
          <p:nvPr/>
        </p:nvSpPr>
        <p:spPr bwMode="auto">
          <a:xfrm>
            <a:off x="57959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7" name="Oval 53"/>
          <p:cNvSpPr>
            <a:spLocks noChangeArrowheads="1"/>
          </p:cNvSpPr>
          <p:nvPr/>
        </p:nvSpPr>
        <p:spPr bwMode="auto">
          <a:xfrm>
            <a:off x="60118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8" name="Oval 54"/>
          <p:cNvSpPr>
            <a:spLocks noChangeArrowheads="1"/>
          </p:cNvSpPr>
          <p:nvPr/>
        </p:nvSpPr>
        <p:spPr bwMode="auto">
          <a:xfrm>
            <a:off x="66595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9" name="Oval 55"/>
          <p:cNvSpPr>
            <a:spLocks noChangeArrowheads="1"/>
          </p:cNvSpPr>
          <p:nvPr/>
        </p:nvSpPr>
        <p:spPr bwMode="auto">
          <a:xfrm>
            <a:off x="68754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0" name="Oval 56"/>
          <p:cNvSpPr>
            <a:spLocks noChangeArrowheads="1"/>
          </p:cNvSpPr>
          <p:nvPr/>
        </p:nvSpPr>
        <p:spPr bwMode="auto">
          <a:xfrm>
            <a:off x="7091363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1" name="Oval 57"/>
          <p:cNvSpPr>
            <a:spLocks noChangeArrowheads="1"/>
          </p:cNvSpPr>
          <p:nvPr/>
        </p:nvSpPr>
        <p:spPr bwMode="auto">
          <a:xfrm>
            <a:off x="73088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2" name="Oval 58"/>
          <p:cNvSpPr>
            <a:spLocks noChangeArrowheads="1"/>
          </p:cNvSpPr>
          <p:nvPr/>
        </p:nvSpPr>
        <p:spPr bwMode="auto">
          <a:xfrm>
            <a:off x="75247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3" name="Oval 59"/>
          <p:cNvSpPr>
            <a:spLocks noChangeArrowheads="1"/>
          </p:cNvSpPr>
          <p:nvPr/>
        </p:nvSpPr>
        <p:spPr bwMode="auto">
          <a:xfrm>
            <a:off x="77406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4" name="Oval 60"/>
          <p:cNvSpPr>
            <a:spLocks noChangeArrowheads="1"/>
          </p:cNvSpPr>
          <p:nvPr/>
        </p:nvSpPr>
        <p:spPr bwMode="auto">
          <a:xfrm>
            <a:off x="79565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5" name="Oval 61"/>
          <p:cNvSpPr>
            <a:spLocks noChangeArrowheads="1"/>
          </p:cNvSpPr>
          <p:nvPr/>
        </p:nvSpPr>
        <p:spPr bwMode="auto">
          <a:xfrm>
            <a:off x="81724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6" name="Oval 62"/>
          <p:cNvSpPr>
            <a:spLocks noChangeArrowheads="1"/>
          </p:cNvSpPr>
          <p:nvPr/>
        </p:nvSpPr>
        <p:spPr bwMode="auto">
          <a:xfrm>
            <a:off x="83883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7" name="Oval 63"/>
          <p:cNvSpPr>
            <a:spLocks noChangeArrowheads="1"/>
          </p:cNvSpPr>
          <p:nvPr/>
        </p:nvSpPr>
        <p:spPr bwMode="auto">
          <a:xfrm>
            <a:off x="86042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8" name="Oval 64"/>
          <p:cNvSpPr>
            <a:spLocks noChangeArrowheads="1"/>
          </p:cNvSpPr>
          <p:nvPr/>
        </p:nvSpPr>
        <p:spPr bwMode="auto">
          <a:xfrm>
            <a:off x="8820150" y="15573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29" name="Oval 65"/>
          <p:cNvSpPr>
            <a:spLocks noChangeArrowheads="1"/>
          </p:cNvSpPr>
          <p:nvPr/>
        </p:nvSpPr>
        <p:spPr bwMode="auto">
          <a:xfrm>
            <a:off x="179388" y="1557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0" name="Oval 66"/>
          <p:cNvSpPr>
            <a:spLocks noChangeArrowheads="1"/>
          </p:cNvSpPr>
          <p:nvPr/>
        </p:nvSpPr>
        <p:spPr bwMode="auto">
          <a:xfrm>
            <a:off x="3952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1" name="Oval 67"/>
          <p:cNvSpPr>
            <a:spLocks noChangeArrowheads="1"/>
          </p:cNvSpPr>
          <p:nvPr/>
        </p:nvSpPr>
        <p:spPr bwMode="auto">
          <a:xfrm>
            <a:off x="6111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2" name="Oval 68"/>
          <p:cNvSpPr>
            <a:spLocks noChangeArrowheads="1"/>
          </p:cNvSpPr>
          <p:nvPr/>
        </p:nvSpPr>
        <p:spPr bwMode="auto">
          <a:xfrm>
            <a:off x="8270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3" name="Oval 69"/>
          <p:cNvSpPr>
            <a:spLocks noChangeArrowheads="1"/>
          </p:cNvSpPr>
          <p:nvPr/>
        </p:nvSpPr>
        <p:spPr bwMode="auto">
          <a:xfrm>
            <a:off x="10429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4" name="Oval 70"/>
          <p:cNvSpPr>
            <a:spLocks noChangeArrowheads="1"/>
          </p:cNvSpPr>
          <p:nvPr/>
        </p:nvSpPr>
        <p:spPr bwMode="auto">
          <a:xfrm>
            <a:off x="12588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5" name="Oval 71"/>
          <p:cNvSpPr>
            <a:spLocks noChangeArrowheads="1"/>
          </p:cNvSpPr>
          <p:nvPr/>
        </p:nvSpPr>
        <p:spPr bwMode="auto">
          <a:xfrm>
            <a:off x="14763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6" name="Oval 72"/>
          <p:cNvSpPr>
            <a:spLocks noChangeArrowheads="1"/>
          </p:cNvSpPr>
          <p:nvPr/>
        </p:nvSpPr>
        <p:spPr bwMode="auto">
          <a:xfrm>
            <a:off x="1835150" y="177323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7" name="Oval 73"/>
          <p:cNvSpPr>
            <a:spLocks noChangeArrowheads="1"/>
          </p:cNvSpPr>
          <p:nvPr/>
        </p:nvSpPr>
        <p:spPr bwMode="auto">
          <a:xfrm>
            <a:off x="23399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8" name="Oval 74"/>
          <p:cNvSpPr>
            <a:spLocks noChangeArrowheads="1"/>
          </p:cNvSpPr>
          <p:nvPr/>
        </p:nvSpPr>
        <p:spPr bwMode="auto">
          <a:xfrm>
            <a:off x="25558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39" name="Oval 75"/>
          <p:cNvSpPr>
            <a:spLocks noChangeArrowheads="1"/>
          </p:cNvSpPr>
          <p:nvPr/>
        </p:nvSpPr>
        <p:spPr bwMode="auto">
          <a:xfrm>
            <a:off x="27717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0" name="Oval 76"/>
          <p:cNvSpPr>
            <a:spLocks noChangeArrowheads="1"/>
          </p:cNvSpPr>
          <p:nvPr/>
        </p:nvSpPr>
        <p:spPr bwMode="auto">
          <a:xfrm>
            <a:off x="29876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1" name="Oval 77"/>
          <p:cNvSpPr>
            <a:spLocks noChangeArrowheads="1"/>
          </p:cNvSpPr>
          <p:nvPr/>
        </p:nvSpPr>
        <p:spPr bwMode="auto">
          <a:xfrm>
            <a:off x="32035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2" name="Oval 78"/>
          <p:cNvSpPr>
            <a:spLocks noChangeArrowheads="1"/>
          </p:cNvSpPr>
          <p:nvPr/>
        </p:nvSpPr>
        <p:spPr bwMode="auto">
          <a:xfrm>
            <a:off x="34194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3" name="Oval 79"/>
          <p:cNvSpPr>
            <a:spLocks noChangeArrowheads="1"/>
          </p:cNvSpPr>
          <p:nvPr/>
        </p:nvSpPr>
        <p:spPr bwMode="auto">
          <a:xfrm>
            <a:off x="36353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4" name="Oval 80"/>
          <p:cNvSpPr>
            <a:spLocks noChangeArrowheads="1"/>
          </p:cNvSpPr>
          <p:nvPr/>
        </p:nvSpPr>
        <p:spPr bwMode="auto">
          <a:xfrm>
            <a:off x="38512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5" name="Oval 81"/>
          <p:cNvSpPr>
            <a:spLocks noChangeArrowheads="1"/>
          </p:cNvSpPr>
          <p:nvPr/>
        </p:nvSpPr>
        <p:spPr bwMode="auto">
          <a:xfrm>
            <a:off x="4067175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6" name="Oval 82"/>
          <p:cNvSpPr>
            <a:spLocks noChangeArrowheads="1"/>
          </p:cNvSpPr>
          <p:nvPr/>
        </p:nvSpPr>
        <p:spPr bwMode="auto">
          <a:xfrm>
            <a:off x="42846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7" name="Oval 83"/>
          <p:cNvSpPr>
            <a:spLocks noChangeArrowheads="1"/>
          </p:cNvSpPr>
          <p:nvPr/>
        </p:nvSpPr>
        <p:spPr bwMode="auto">
          <a:xfrm>
            <a:off x="45005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8" name="Oval 84"/>
          <p:cNvSpPr>
            <a:spLocks noChangeArrowheads="1"/>
          </p:cNvSpPr>
          <p:nvPr/>
        </p:nvSpPr>
        <p:spPr bwMode="auto">
          <a:xfrm>
            <a:off x="47164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49" name="Oval 85"/>
          <p:cNvSpPr>
            <a:spLocks noChangeArrowheads="1"/>
          </p:cNvSpPr>
          <p:nvPr/>
        </p:nvSpPr>
        <p:spPr bwMode="auto">
          <a:xfrm>
            <a:off x="49323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0" name="Oval 86"/>
          <p:cNvSpPr>
            <a:spLocks noChangeArrowheads="1"/>
          </p:cNvSpPr>
          <p:nvPr/>
        </p:nvSpPr>
        <p:spPr bwMode="auto">
          <a:xfrm>
            <a:off x="5219700" y="1628775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1" name="Oval 87"/>
          <p:cNvSpPr>
            <a:spLocks noChangeArrowheads="1"/>
          </p:cNvSpPr>
          <p:nvPr/>
        </p:nvSpPr>
        <p:spPr bwMode="auto">
          <a:xfrm>
            <a:off x="55800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2" name="Oval 88"/>
          <p:cNvSpPr>
            <a:spLocks noChangeArrowheads="1"/>
          </p:cNvSpPr>
          <p:nvPr/>
        </p:nvSpPr>
        <p:spPr bwMode="auto">
          <a:xfrm>
            <a:off x="57959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3" name="Oval 89"/>
          <p:cNvSpPr>
            <a:spLocks noChangeArrowheads="1"/>
          </p:cNvSpPr>
          <p:nvPr/>
        </p:nvSpPr>
        <p:spPr bwMode="auto">
          <a:xfrm>
            <a:off x="60118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4" name="Oval 90"/>
          <p:cNvSpPr>
            <a:spLocks noChangeArrowheads="1"/>
          </p:cNvSpPr>
          <p:nvPr/>
        </p:nvSpPr>
        <p:spPr bwMode="auto">
          <a:xfrm>
            <a:off x="62277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5" name="Oval 91"/>
          <p:cNvSpPr>
            <a:spLocks noChangeArrowheads="1"/>
          </p:cNvSpPr>
          <p:nvPr/>
        </p:nvSpPr>
        <p:spPr bwMode="auto">
          <a:xfrm>
            <a:off x="64436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6" name="Oval 92"/>
          <p:cNvSpPr>
            <a:spLocks noChangeArrowheads="1"/>
          </p:cNvSpPr>
          <p:nvPr/>
        </p:nvSpPr>
        <p:spPr bwMode="auto">
          <a:xfrm>
            <a:off x="66595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7" name="Oval 93"/>
          <p:cNvSpPr>
            <a:spLocks noChangeArrowheads="1"/>
          </p:cNvSpPr>
          <p:nvPr/>
        </p:nvSpPr>
        <p:spPr bwMode="auto">
          <a:xfrm>
            <a:off x="6875463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8" name="Oval 94"/>
          <p:cNvSpPr>
            <a:spLocks noChangeArrowheads="1"/>
          </p:cNvSpPr>
          <p:nvPr/>
        </p:nvSpPr>
        <p:spPr bwMode="auto">
          <a:xfrm>
            <a:off x="70913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59" name="Oval 95"/>
          <p:cNvSpPr>
            <a:spLocks noChangeArrowheads="1"/>
          </p:cNvSpPr>
          <p:nvPr/>
        </p:nvSpPr>
        <p:spPr bwMode="auto">
          <a:xfrm>
            <a:off x="73088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0" name="Oval 96"/>
          <p:cNvSpPr>
            <a:spLocks noChangeArrowheads="1"/>
          </p:cNvSpPr>
          <p:nvPr/>
        </p:nvSpPr>
        <p:spPr bwMode="auto">
          <a:xfrm>
            <a:off x="75247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1" name="Oval 97"/>
          <p:cNvSpPr>
            <a:spLocks noChangeArrowheads="1"/>
          </p:cNvSpPr>
          <p:nvPr/>
        </p:nvSpPr>
        <p:spPr bwMode="auto">
          <a:xfrm>
            <a:off x="77406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2" name="Oval 98"/>
          <p:cNvSpPr>
            <a:spLocks noChangeArrowheads="1"/>
          </p:cNvSpPr>
          <p:nvPr/>
        </p:nvSpPr>
        <p:spPr bwMode="auto">
          <a:xfrm>
            <a:off x="79565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3" name="Oval 99"/>
          <p:cNvSpPr>
            <a:spLocks noChangeArrowheads="1"/>
          </p:cNvSpPr>
          <p:nvPr/>
        </p:nvSpPr>
        <p:spPr bwMode="auto">
          <a:xfrm>
            <a:off x="81724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4" name="Oval 100"/>
          <p:cNvSpPr>
            <a:spLocks noChangeArrowheads="1"/>
          </p:cNvSpPr>
          <p:nvPr/>
        </p:nvSpPr>
        <p:spPr bwMode="auto">
          <a:xfrm>
            <a:off x="86042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5" name="Oval 101"/>
          <p:cNvSpPr>
            <a:spLocks noChangeArrowheads="1"/>
          </p:cNvSpPr>
          <p:nvPr/>
        </p:nvSpPr>
        <p:spPr bwMode="auto">
          <a:xfrm>
            <a:off x="8820150" y="17732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6" name="Oval 102"/>
          <p:cNvSpPr>
            <a:spLocks noChangeArrowheads="1"/>
          </p:cNvSpPr>
          <p:nvPr/>
        </p:nvSpPr>
        <p:spPr bwMode="auto">
          <a:xfrm>
            <a:off x="179388" y="17732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7" name="Oval 103"/>
          <p:cNvSpPr>
            <a:spLocks noChangeArrowheads="1"/>
          </p:cNvSpPr>
          <p:nvPr/>
        </p:nvSpPr>
        <p:spPr bwMode="auto">
          <a:xfrm>
            <a:off x="3952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8" name="Oval 104"/>
          <p:cNvSpPr>
            <a:spLocks noChangeArrowheads="1"/>
          </p:cNvSpPr>
          <p:nvPr/>
        </p:nvSpPr>
        <p:spPr bwMode="auto">
          <a:xfrm>
            <a:off x="6111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69" name="Oval 105"/>
          <p:cNvSpPr>
            <a:spLocks noChangeArrowheads="1"/>
          </p:cNvSpPr>
          <p:nvPr/>
        </p:nvSpPr>
        <p:spPr bwMode="auto">
          <a:xfrm>
            <a:off x="8270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0" name="Oval 106"/>
          <p:cNvSpPr>
            <a:spLocks noChangeArrowheads="1"/>
          </p:cNvSpPr>
          <p:nvPr/>
        </p:nvSpPr>
        <p:spPr bwMode="auto">
          <a:xfrm>
            <a:off x="10429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1" name="Oval 107"/>
          <p:cNvSpPr>
            <a:spLocks noChangeArrowheads="1"/>
          </p:cNvSpPr>
          <p:nvPr/>
        </p:nvSpPr>
        <p:spPr bwMode="auto">
          <a:xfrm>
            <a:off x="1258888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2" name="Oval 108"/>
          <p:cNvSpPr>
            <a:spLocks noChangeArrowheads="1"/>
          </p:cNvSpPr>
          <p:nvPr/>
        </p:nvSpPr>
        <p:spPr bwMode="auto">
          <a:xfrm>
            <a:off x="14763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3" name="Oval 109"/>
          <p:cNvSpPr>
            <a:spLocks noChangeArrowheads="1"/>
          </p:cNvSpPr>
          <p:nvPr/>
        </p:nvSpPr>
        <p:spPr bwMode="auto">
          <a:xfrm>
            <a:off x="16922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4" name="Oval 110"/>
          <p:cNvSpPr>
            <a:spLocks noChangeArrowheads="1"/>
          </p:cNvSpPr>
          <p:nvPr/>
        </p:nvSpPr>
        <p:spPr bwMode="auto">
          <a:xfrm>
            <a:off x="21240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5" name="Oval 111"/>
          <p:cNvSpPr>
            <a:spLocks noChangeArrowheads="1"/>
          </p:cNvSpPr>
          <p:nvPr/>
        </p:nvSpPr>
        <p:spPr bwMode="auto">
          <a:xfrm>
            <a:off x="23399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6" name="Oval 112"/>
          <p:cNvSpPr>
            <a:spLocks noChangeArrowheads="1"/>
          </p:cNvSpPr>
          <p:nvPr/>
        </p:nvSpPr>
        <p:spPr bwMode="auto">
          <a:xfrm>
            <a:off x="25558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7" name="Oval 113"/>
          <p:cNvSpPr>
            <a:spLocks noChangeArrowheads="1"/>
          </p:cNvSpPr>
          <p:nvPr/>
        </p:nvSpPr>
        <p:spPr bwMode="auto">
          <a:xfrm>
            <a:off x="27717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8" name="Oval 114"/>
          <p:cNvSpPr>
            <a:spLocks noChangeArrowheads="1"/>
          </p:cNvSpPr>
          <p:nvPr/>
        </p:nvSpPr>
        <p:spPr bwMode="auto">
          <a:xfrm>
            <a:off x="29876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79" name="Oval 115"/>
          <p:cNvSpPr>
            <a:spLocks noChangeArrowheads="1"/>
          </p:cNvSpPr>
          <p:nvPr/>
        </p:nvSpPr>
        <p:spPr bwMode="auto">
          <a:xfrm>
            <a:off x="32035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0" name="Oval 116"/>
          <p:cNvSpPr>
            <a:spLocks noChangeArrowheads="1"/>
          </p:cNvSpPr>
          <p:nvPr/>
        </p:nvSpPr>
        <p:spPr bwMode="auto">
          <a:xfrm>
            <a:off x="34194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1" name="Oval 117"/>
          <p:cNvSpPr>
            <a:spLocks noChangeArrowheads="1"/>
          </p:cNvSpPr>
          <p:nvPr/>
        </p:nvSpPr>
        <p:spPr bwMode="auto">
          <a:xfrm>
            <a:off x="36353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2" name="Oval 118"/>
          <p:cNvSpPr>
            <a:spLocks noChangeArrowheads="1"/>
          </p:cNvSpPr>
          <p:nvPr/>
        </p:nvSpPr>
        <p:spPr bwMode="auto">
          <a:xfrm>
            <a:off x="38512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3" name="Oval 119"/>
          <p:cNvSpPr>
            <a:spLocks noChangeArrowheads="1"/>
          </p:cNvSpPr>
          <p:nvPr/>
        </p:nvSpPr>
        <p:spPr bwMode="auto">
          <a:xfrm>
            <a:off x="4067175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4" name="Oval 120"/>
          <p:cNvSpPr>
            <a:spLocks noChangeArrowheads="1"/>
          </p:cNvSpPr>
          <p:nvPr/>
        </p:nvSpPr>
        <p:spPr bwMode="auto">
          <a:xfrm>
            <a:off x="42846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5" name="Oval 121"/>
          <p:cNvSpPr>
            <a:spLocks noChangeArrowheads="1"/>
          </p:cNvSpPr>
          <p:nvPr/>
        </p:nvSpPr>
        <p:spPr bwMode="auto">
          <a:xfrm>
            <a:off x="45005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6" name="Oval 122"/>
          <p:cNvSpPr>
            <a:spLocks noChangeArrowheads="1"/>
          </p:cNvSpPr>
          <p:nvPr/>
        </p:nvSpPr>
        <p:spPr bwMode="auto">
          <a:xfrm>
            <a:off x="47164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7" name="Oval 123"/>
          <p:cNvSpPr>
            <a:spLocks noChangeArrowheads="1"/>
          </p:cNvSpPr>
          <p:nvPr/>
        </p:nvSpPr>
        <p:spPr bwMode="auto">
          <a:xfrm>
            <a:off x="49323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8" name="Oval 124"/>
          <p:cNvSpPr>
            <a:spLocks noChangeArrowheads="1"/>
          </p:cNvSpPr>
          <p:nvPr/>
        </p:nvSpPr>
        <p:spPr bwMode="auto">
          <a:xfrm>
            <a:off x="51482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89" name="Oval 125"/>
          <p:cNvSpPr>
            <a:spLocks noChangeArrowheads="1"/>
          </p:cNvSpPr>
          <p:nvPr/>
        </p:nvSpPr>
        <p:spPr bwMode="auto">
          <a:xfrm>
            <a:off x="53641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0" name="Oval 126"/>
          <p:cNvSpPr>
            <a:spLocks noChangeArrowheads="1"/>
          </p:cNvSpPr>
          <p:nvPr/>
        </p:nvSpPr>
        <p:spPr bwMode="auto">
          <a:xfrm>
            <a:off x="55800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1" name="Oval 127"/>
          <p:cNvSpPr>
            <a:spLocks noChangeArrowheads="1"/>
          </p:cNvSpPr>
          <p:nvPr/>
        </p:nvSpPr>
        <p:spPr bwMode="auto">
          <a:xfrm>
            <a:off x="57959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2" name="Oval 128"/>
          <p:cNvSpPr>
            <a:spLocks noChangeArrowheads="1"/>
          </p:cNvSpPr>
          <p:nvPr/>
        </p:nvSpPr>
        <p:spPr bwMode="auto">
          <a:xfrm>
            <a:off x="60118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3" name="Oval 129"/>
          <p:cNvSpPr>
            <a:spLocks noChangeArrowheads="1"/>
          </p:cNvSpPr>
          <p:nvPr/>
        </p:nvSpPr>
        <p:spPr bwMode="auto">
          <a:xfrm>
            <a:off x="62277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4" name="Oval 130"/>
          <p:cNvSpPr>
            <a:spLocks noChangeArrowheads="1"/>
          </p:cNvSpPr>
          <p:nvPr/>
        </p:nvSpPr>
        <p:spPr bwMode="auto">
          <a:xfrm>
            <a:off x="64436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5" name="Oval 131"/>
          <p:cNvSpPr>
            <a:spLocks noChangeArrowheads="1"/>
          </p:cNvSpPr>
          <p:nvPr/>
        </p:nvSpPr>
        <p:spPr bwMode="auto">
          <a:xfrm>
            <a:off x="66595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6" name="Oval 132"/>
          <p:cNvSpPr>
            <a:spLocks noChangeArrowheads="1"/>
          </p:cNvSpPr>
          <p:nvPr/>
        </p:nvSpPr>
        <p:spPr bwMode="auto">
          <a:xfrm>
            <a:off x="68754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7" name="Oval 133"/>
          <p:cNvSpPr>
            <a:spLocks noChangeArrowheads="1"/>
          </p:cNvSpPr>
          <p:nvPr/>
        </p:nvSpPr>
        <p:spPr bwMode="auto">
          <a:xfrm>
            <a:off x="7091363" y="19891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8" name="Oval 134"/>
          <p:cNvSpPr>
            <a:spLocks noChangeArrowheads="1"/>
          </p:cNvSpPr>
          <p:nvPr/>
        </p:nvSpPr>
        <p:spPr bwMode="auto">
          <a:xfrm>
            <a:off x="73088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99" name="Oval 135"/>
          <p:cNvSpPr>
            <a:spLocks noChangeArrowheads="1"/>
          </p:cNvSpPr>
          <p:nvPr/>
        </p:nvSpPr>
        <p:spPr bwMode="auto">
          <a:xfrm>
            <a:off x="75247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0" name="Oval 136"/>
          <p:cNvSpPr>
            <a:spLocks noChangeArrowheads="1"/>
          </p:cNvSpPr>
          <p:nvPr/>
        </p:nvSpPr>
        <p:spPr bwMode="auto">
          <a:xfrm>
            <a:off x="77406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1" name="Oval 137"/>
          <p:cNvSpPr>
            <a:spLocks noChangeArrowheads="1"/>
          </p:cNvSpPr>
          <p:nvPr/>
        </p:nvSpPr>
        <p:spPr bwMode="auto">
          <a:xfrm>
            <a:off x="79565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2" name="Oval 138"/>
          <p:cNvSpPr>
            <a:spLocks noChangeArrowheads="1"/>
          </p:cNvSpPr>
          <p:nvPr/>
        </p:nvSpPr>
        <p:spPr bwMode="auto">
          <a:xfrm>
            <a:off x="81724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3" name="Oval 139"/>
          <p:cNvSpPr>
            <a:spLocks noChangeArrowheads="1"/>
          </p:cNvSpPr>
          <p:nvPr/>
        </p:nvSpPr>
        <p:spPr bwMode="auto">
          <a:xfrm>
            <a:off x="83883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4" name="Oval 140"/>
          <p:cNvSpPr>
            <a:spLocks noChangeArrowheads="1"/>
          </p:cNvSpPr>
          <p:nvPr/>
        </p:nvSpPr>
        <p:spPr bwMode="auto">
          <a:xfrm>
            <a:off x="86042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5" name="Oval 141"/>
          <p:cNvSpPr>
            <a:spLocks noChangeArrowheads="1"/>
          </p:cNvSpPr>
          <p:nvPr/>
        </p:nvSpPr>
        <p:spPr bwMode="auto">
          <a:xfrm>
            <a:off x="8820150" y="19891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6" name="Oval 142"/>
          <p:cNvSpPr>
            <a:spLocks noChangeArrowheads="1"/>
          </p:cNvSpPr>
          <p:nvPr/>
        </p:nvSpPr>
        <p:spPr bwMode="auto">
          <a:xfrm>
            <a:off x="3952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7" name="Oval 143"/>
          <p:cNvSpPr>
            <a:spLocks noChangeArrowheads="1"/>
          </p:cNvSpPr>
          <p:nvPr/>
        </p:nvSpPr>
        <p:spPr bwMode="auto">
          <a:xfrm>
            <a:off x="6111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8" name="Oval 144"/>
          <p:cNvSpPr>
            <a:spLocks noChangeArrowheads="1"/>
          </p:cNvSpPr>
          <p:nvPr/>
        </p:nvSpPr>
        <p:spPr bwMode="auto">
          <a:xfrm>
            <a:off x="8270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09" name="Oval 145"/>
          <p:cNvSpPr>
            <a:spLocks noChangeArrowheads="1"/>
          </p:cNvSpPr>
          <p:nvPr/>
        </p:nvSpPr>
        <p:spPr bwMode="auto">
          <a:xfrm>
            <a:off x="10429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0" name="Oval 146"/>
          <p:cNvSpPr>
            <a:spLocks noChangeArrowheads="1"/>
          </p:cNvSpPr>
          <p:nvPr/>
        </p:nvSpPr>
        <p:spPr bwMode="auto">
          <a:xfrm>
            <a:off x="12588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1" name="Oval 147"/>
          <p:cNvSpPr>
            <a:spLocks noChangeArrowheads="1"/>
          </p:cNvSpPr>
          <p:nvPr/>
        </p:nvSpPr>
        <p:spPr bwMode="auto">
          <a:xfrm>
            <a:off x="14763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2" name="Oval 148"/>
          <p:cNvSpPr>
            <a:spLocks noChangeArrowheads="1"/>
          </p:cNvSpPr>
          <p:nvPr/>
        </p:nvSpPr>
        <p:spPr bwMode="auto">
          <a:xfrm>
            <a:off x="16922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3" name="Oval 149"/>
          <p:cNvSpPr>
            <a:spLocks noChangeArrowheads="1"/>
          </p:cNvSpPr>
          <p:nvPr/>
        </p:nvSpPr>
        <p:spPr bwMode="auto">
          <a:xfrm>
            <a:off x="19081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4" name="Oval 150"/>
          <p:cNvSpPr>
            <a:spLocks noChangeArrowheads="1"/>
          </p:cNvSpPr>
          <p:nvPr/>
        </p:nvSpPr>
        <p:spPr bwMode="auto">
          <a:xfrm>
            <a:off x="21240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5" name="Oval 151"/>
          <p:cNvSpPr>
            <a:spLocks noChangeArrowheads="1"/>
          </p:cNvSpPr>
          <p:nvPr/>
        </p:nvSpPr>
        <p:spPr bwMode="auto">
          <a:xfrm>
            <a:off x="23399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6" name="Oval 152"/>
          <p:cNvSpPr>
            <a:spLocks noChangeArrowheads="1"/>
          </p:cNvSpPr>
          <p:nvPr/>
        </p:nvSpPr>
        <p:spPr bwMode="auto">
          <a:xfrm>
            <a:off x="25558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7" name="Oval 153"/>
          <p:cNvSpPr>
            <a:spLocks noChangeArrowheads="1"/>
          </p:cNvSpPr>
          <p:nvPr/>
        </p:nvSpPr>
        <p:spPr bwMode="auto">
          <a:xfrm>
            <a:off x="27717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8" name="Oval 154"/>
          <p:cNvSpPr>
            <a:spLocks noChangeArrowheads="1"/>
          </p:cNvSpPr>
          <p:nvPr/>
        </p:nvSpPr>
        <p:spPr bwMode="auto">
          <a:xfrm>
            <a:off x="3059113" y="2205038"/>
            <a:ext cx="360362" cy="3603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19" name="Oval 155"/>
          <p:cNvSpPr>
            <a:spLocks noChangeArrowheads="1"/>
          </p:cNvSpPr>
          <p:nvPr/>
        </p:nvSpPr>
        <p:spPr bwMode="auto">
          <a:xfrm>
            <a:off x="36353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0" name="Oval 156"/>
          <p:cNvSpPr>
            <a:spLocks noChangeArrowheads="1"/>
          </p:cNvSpPr>
          <p:nvPr/>
        </p:nvSpPr>
        <p:spPr bwMode="auto">
          <a:xfrm>
            <a:off x="38512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1" name="Oval 157"/>
          <p:cNvSpPr>
            <a:spLocks noChangeArrowheads="1"/>
          </p:cNvSpPr>
          <p:nvPr/>
        </p:nvSpPr>
        <p:spPr bwMode="auto">
          <a:xfrm>
            <a:off x="4067175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2" name="Oval 158"/>
          <p:cNvSpPr>
            <a:spLocks noChangeArrowheads="1"/>
          </p:cNvSpPr>
          <p:nvPr/>
        </p:nvSpPr>
        <p:spPr bwMode="auto">
          <a:xfrm>
            <a:off x="42846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3" name="Oval 159"/>
          <p:cNvSpPr>
            <a:spLocks noChangeArrowheads="1"/>
          </p:cNvSpPr>
          <p:nvPr/>
        </p:nvSpPr>
        <p:spPr bwMode="auto">
          <a:xfrm>
            <a:off x="45005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4" name="Oval 160"/>
          <p:cNvSpPr>
            <a:spLocks noChangeArrowheads="1"/>
          </p:cNvSpPr>
          <p:nvPr/>
        </p:nvSpPr>
        <p:spPr bwMode="auto">
          <a:xfrm>
            <a:off x="47164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5" name="Oval 161"/>
          <p:cNvSpPr>
            <a:spLocks noChangeArrowheads="1"/>
          </p:cNvSpPr>
          <p:nvPr/>
        </p:nvSpPr>
        <p:spPr bwMode="auto">
          <a:xfrm>
            <a:off x="49323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6" name="Oval 162"/>
          <p:cNvSpPr>
            <a:spLocks noChangeArrowheads="1"/>
          </p:cNvSpPr>
          <p:nvPr/>
        </p:nvSpPr>
        <p:spPr bwMode="auto">
          <a:xfrm>
            <a:off x="51482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7" name="Oval 163"/>
          <p:cNvSpPr>
            <a:spLocks noChangeArrowheads="1"/>
          </p:cNvSpPr>
          <p:nvPr/>
        </p:nvSpPr>
        <p:spPr bwMode="auto">
          <a:xfrm>
            <a:off x="53641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8" name="Oval 164"/>
          <p:cNvSpPr>
            <a:spLocks noChangeArrowheads="1"/>
          </p:cNvSpPr>
          <p:nvPr/>
        </p:nvSpPr>
        <p:spPr bwMode="auto">
          <a:xfrm>
            <a:off x="55800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29" name="Oval 165"/>
          <p:cNvSpPr>
            <a:spLocks noChangeArrowheads="1"/>
          </p:cNvSpPr>
          <p:nvPr/>
        </p:nvSpPr>
        <p:spPr bwMode="auto">
          <a:xfrm>
            <a:off x="57959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30" name="Oval 166"/>
          <p:cNvSpPr>
            <a:spLocks noChangeArrowheads="1"/>
          </p:cNvSpPr>
          <p:nvPr/>
        </p:nvSpPr>
        <p:spPr bwMode="auto">
          <a:xfrm>
            <a:off x="60118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31" name="Oval 167"/>
          <p:cNvSpPr>
            <a:spLocks noChangeArrowheads="1"/>
          </p:cNvSpPr>
          <p:nvPr/>
        </p:nvSpPr>
        <p:spPr bwMode="auto">
          <a:xfrm>
            <a:off x="62277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32" name="Oval 168"/>
          <p:cNvSpPr>
            <a:spLocks noChangeArrowheads="1"/>
          </p:cNvSpPr>
          <p:nvPr/>
        </p:nvSpPr>
        <p:spPr bwMode="auto">
          <a:xfrm>
            <a:off x="64436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33" name="Oval 169"/>
          <p:cNvSpPr>
            <a:spLocks noChangeArrowheads="1"/>
          </p:cNvSpPr>
          <p:nvPr/>
        </p:nvSpPr>
        <p:spPr bwMode="auto">
          <a:xfrm>
            <a:off x="66595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34" name="Oval 170"/>
          <p:cNvSpPr>
            <a:spLocks noChangeArrowheads="1"/>
          </p:cNvSpPr>
          <p:nvPr/>
        </p:nvSpPr>
        <p:spPr bwMode="auto">
          <a:xfrm>
            <a:off x="6875463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35" name="Oval 171"/>
          <p:cNvSpPr>
            <a:spLocks noChangeArrowheads="1"/>
          </p:cNvSpPr>
          <p:nvPr/>
        </p:nvSpPr>
        <p:spPr bwMode="auto">
          <a:xfrm>
            <a:off x="7308850" y="22050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u="none">
                <a:solidFill>
                  <a:srgbClr val="0000FF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190636" name="Oval 172"/>
          <p:cNvSpPr>
            <a:spLocks noChangeArrowheads="1"/>
          </p:cNvSpPr>
          <p:nvPr/>
        </p:nvSpPr>
        <p:spPr bwMode="auto">
          <a:xfrm>
            <a:off x="7956550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37" name="Oval 173"/>
          <p:cNvSpPr>
            <a:spLocks noChangeArrowheads="1"/>
          </p:cNvSpPr>
          <p:nvPr/>
        </p:nvSpPr>
        <p:spPr bwMode="auto">
          <a:xfrm>
            <a:off x="8172450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38" name="Oval 174"/>
          <p:cNvSpPr>
            <a:spLocks noChangeArrowheads="1"/>
          </p:cNvSpPr>
          <p:nvPr/>
        </p:nvSpPr>
        <p:spPr bwMode="auto">
          <a:xfrm>
            <a:off x="8388350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39" name="Oval 175"/>
          <p:cNvSpPr>
            <a:spLocks noChangeArrowheads="1"/>
          </p:cNvSpPr>
          <p:nvPr/>
        </p:nvSpPr>
        <p:spPr bwMode="auto">
          <a:xfrm>
            <a:off x="8604250" y="22050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0" name="Oval 176"/>
          <p:cNvSpPr>
            <a:spLocks noChangeArrowheads="1"/>
          </p:cNvSpPr>
          <p:nvPr/>
        </p:nvSpPr>
        <p:spPr bwMode="auto">
          <a:xfrm>
            <a:off x="179388" y="22050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1" name="Oval 177"/>
          <p:cNvSpPr>
            <a:spLocks noChangeArrowheads="1"/>
          </p:cNvSpPr>
          <p:nvPr/>
        </p:nvSpPr>
        <p:spPr bwMode="auto">
          <a:xfrm>
            <a:off x="3952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2" name="Oval 178"/>
          <p:cNvSpPr>
            <a:spLocks noChangeArrowheads="1"/>
          </p:cNvSpPr>
          <p:nvPr/>
        </p:nvSpPr>
        <p:spPr bwMode="auto">
          <a:xfrm>
            <a:off x="6111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3" name="Oval 179"/>
          <p:cNvSpPr>
            <a:spLocks noChangeArrowheads="1"/>
          </p:cNvSpPr>
          <p:nvPr/>
        </p:nvSpPr>
        <p:spPr bwMode="auto">
          <a:xfrm>
            <a:off x="8270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4" name="Oval 180"/>
          <p:cNvSpPr>
            <a:spLocks noChangeArrowheads="1"/>
          </p:cNvSpPr>
          <p:nvPr/>
        </p:nvSpPr>
        <p:spPr bwMode="auto">
          <a:xfrm>
            <a:off x="10429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5" name="Oval 181"/>
          <p:cNvSpPr>
            <a:spLocks noChangeArrowheads="1"/>
          </p:cNvSpPr>
          <p:nvPr/>
        </p:nvSpPr>
        <p:spPr bwMode="auto">
          <a:xfrm>
            <a:off x="12588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6" name="Oval 182"/>
          <p:cNvSpPr>
            <a:spLocks noChangeArrowheads="1"/>
          </p:cNvSpPr>
          <p:nvPr/>
        </p:nvSpPr>
        <p:spPr bwMode="auto">
          <a:xfrm>
            <a:off x="14763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7" name="Oval 183"/>
          <p:cNvSpPr>
            <a:spLocks noChangeArrowheads="1"/>
          </p:cNvSpPr>
          <p:nvPr/>
        </p:nvSpPr>
        <p:spPr bwMode="auto">
          <a:xfrm>
            <a:off x="16922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8" name="Oval 184"/>
          <p:cNvSpPr>
            <a:spLocks noChangeArrowheads="1"/>
          </p:cNvSpPr>
          <p:nvPr/>
        </p:nvSpPr>
        <p:spPr bwMode="auto">
          <a:xfrm>
            <a:off x="19081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49" name="Oval 185"/>
          <p:cNvSpPr>
            <a:spLocks noChangeArrowheads="1"/>
          </p:cNvSpPr>
          <p:nvPr/>
        </p:nvSpPr>
        <p:spPr bwMode="auto">
          <a:xfrm>
            <a:off x="21240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0" name="Oval 186"/>
          <p:cNvSpPr>
            <a:spLocks noChangeArrowheads="1"/>
          </p:cNvSpPr>
          <p:nvPr/>
        </p:nvSpPr>
        <p:spPr bwMode="auto">
          <a:xfrm>
            <a:off x="23399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1" name="Oval 187"/>
          <p:cNvSpPr>
            <a:spLocks noChangeArrowheads="1"/>
          </p:cNvSpPr>
          <p:nvPr/>
        </p:nvSpPr>
        <p:spPr bwMode="auto">
          <a:xfrm>
            <a:off x="25558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2" name="Oval 188"/>
          <p:cNvSpPr>
            <a:spLocks noChangeArrowheads="1"/>
          </p:cNvSpPr>
          <p:nvPr/>
        </p:nvSpPr>
        <p:spPr bwMode="auto">
          <a:xfrm>
            <a:off x="27717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3" name="Oval 189"/>
          <p:cNvSpPr>
            <a:spLocks noChangeArrowheads="1"/>
          </p:cNvSpPr>
          <p:nvPr/>
        </p:nvSpPr>
        <p:spPr bwMode="auto">
          <a:xfrm>
            <a:off x="36353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4" name="Oval 190"/>
          <p:cNvSpPr>
            <a:spLocks noChangeArrowheads="1"/>
          </p:cNvSpPr>
          <p:nvPr/>
        </p:nvSpPr>
        <p:spPr bwMode="auto">
          <a:xfrm>
            <a:off x="38512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5" name="Oval 191"/>
          <p:cNvSpPr>
            <a:spLocks noChangeArrowheads="1"/>
          </p:cNvSpPr>
          <p:nvPr/>
        </p:nvSpPr>
        <p:spPr bwMode="auto">
          <a:xfrm>
            <a:off x="4067175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6" name="Oval 192"/>
          <p:cNvSpPr>
            <a:spLocks noChangeArrowheads="1"/>
          </p:cNvSpPr>
          <p:nvPr/>
        </p:nvSpPr>
        <p:spPr bwMode="auto">
          <a:xfrm>
            <a:off x="42846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7" name="Oval 193"/>
          <p:cNvSpPr>
            <a:spLocks noChangeArrowheads="1"/>
          </p:cNvSpPr>
          <p:nvPr/>
        </p:nvSpPr>
        <p:spPr bwMode="auto">
          <a:xfrm>
            <a:off x="45005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8" name="Oval 194"/>
          <p:cNvSpPr>
            <a:spLocks noChangeArrowheads="1"/>
          </p:cNvSpPr>
          <p:nvPr/>
        </p:nvSpPr>
        <p:spPr bwMode="auto">
          <a:xfrm>
            <a:off x="47164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59" name="Oval 195"/>
          <p:cNvSpPr>
            <a:spLocks noChangeArrowheads="1"/>
          </p:cNvSpPr>
          <p:nvPr/>
        </p:nvSpPr>
        <p:spPr bwMode="auto">
          <a:xfrm>
            <a:off x="49323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0" name="Oval 196"/>
          <p:cNvSpPr>
            <a:spLocks noChangeArrowheads="1"/>
          </p:cNvSpPr>
          <p:nvPr/>
        </p:nvSpPr>
        <p:spPr bwMode="auto">
          <a:xfrm>
            <a:off x="51482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1" name="Oval 197"/>
          <p:cNvSpPr>
            <a:spLocks noChangeArrowheads="1"/>
          </p:cNvSpPr>
          <p:nvPr/>
        </p:nvSpPr>
        <p:spPr bwMode="auto">
          <a:xfrm>
            <a:off x="53641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2" name="Oval 198"/>
          <p:cNvSpPr>
            <a:spLocks noChangeArrowheads="1"/>
          </p:cNvSpPr>
          <p:nvPr/>
        </p:nvSpPr>
        <p:spPr bwMode="auto">
          <a:xfrm>
            <a:off x="55800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3" name="Oval 199"/>
          <p:cNvSpPr>
            <a:spLocks noChangeArrowheads="1"/>
          </p:cNvSpPr>
          <p:nvPr/>
        </p:nvSpPr>
        <p:spPr bwMode="auto">
          <a:xfrm>
            <a:off x="57959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4" name="Oval 200"/>
          <p:cNvSpPr>
            <a:spLocks noChangeArrowheads="1"/>
          </p:cNvSpPr>
          <p:nvPr/>
        </p:nvSpPr>
        <p:spPr bwMode="auto">
          <a:xfrm>
            <a:off x="60118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5" name="Oval 201"/>
          <p:cNvSpPr>
            <a:spLocks noChangeArrowheads="1"/>
          </p:cNvSpPr>
          <p:nvPr/>
        </p:nvSpPr>
        <p:spPr bwMode="auto">
          <a:xfrm>
            <a:off x="62277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6" name="Oval 202"/>
          <p:cNvSpPr>
            <a:spLocks noChangeArrowheads="1"/>
          </p:cNvSpPr>
          <p:nvPr/>
        </p:nvSpPr>
        <p:spPr bwMode="auto">
          <a:xfrm>
            <a:off x="64436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7" name="Oval 203"/>
          <p:cNvSpPr>
            <a:spLocks noChangeArrowheads="1"/>
          </p:cNvSpPr>
          <p:nvPr/>
        </p:nvSpPr>
        <p:spPr bwMode="auto">
          <a:xfrm>
            <a:off x="66595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8" name="Oval 204"/>
          <p:cNvSpPr>
            <a:spLocks noChangeArrowheads="1"/>
          </p:cNvSpPr>
          <p:nvPr/>
        </p:nvSpPr>
        <p:spPr bwMode="auto">
          <a:xfrm>
            <a:off x="68754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69" name="Oval 205"/>
          <p:cNvSpPr>
            <a:spLocks noChangeArrowheads="1"/>
          </p:cNvSpPr>
          <p:nvPr/>
        </p:nvSpPr>
        <p:spPr bwMode="auto">
          <a:xfrm>
            <a:off x="7091363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0" name="Oval 206"/>
          <p:cNvSpPr>
            <a:spLocks noChangeArrowheads="1"/>
          </p:cNvSpPr>
          <p:nvPr/>
        </p:nvSpPr>
        <p:spPr bwMode="auto">
          <a:xfrm>
            <a:off x="8172450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1" name="Oval 207"/>
          <p:cNvSpPr>
            <a:spLocks noChangeArrowheads="1"/>
          </p:cNvSpPr>
          <p:nvPr/>
        </p:nvSpPr>
        <p:spPr bwMode="auto">
          <a:xfrm>
            <a:off x="8388350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2" name="Oval 208"/>
          <p:cNvSpPr>
            <a:spLocks noChangeArrowheads="1"/>
          </p:cNvSpPr>
          <p:nvPr/>
        </p:nvSpPr>
        <p:spPr bwMode="auto">
          <a:xfrm>
            <a:off x="8604250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3" name="Oval 209"/>
          <p:cNvSpPr>
            <a:spLocks noChangeArrowheads="1"/>
          </p:cNvSpPr>
          <p:nvPr/>
        </p:nvSpPr>
        <p:spPr bwMode="auto">
          <a:xfrm>
            <a:off x="8820150" y="24209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4" name="Oval 210"/>
          <p:cNvSpPr>
            <a:spLocks noChangeArrowheads="1"/>
          </p:cNvSpPr>
          <p:nvPr/>
        </p:nvSpPr>
        <p:spPr bwMode="auto">
          <a:xfrm>
            <a:off x="179388" y="24209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5" name="Oval 211"/>
          <p:cNvSpPr>
            <a:spLocks noChangeArrowheads="1"/>
          </p:cNvSpPr>
          <p:nvPr/>
        </p:nvSpPr>
        <p:spPr bwMode="auto">
          <a:xfrm>
            <a:off x="395288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6" name="Oval 212"/>
          <p:cNvSpPr>
            <a:spLocks noChangeArrowheads="1"/>
          </p:cNvSpPr>
          <p:nvPr/>
        </p:nvSpPr>
        <p:spPr bwMode="auto">
          <a:xfrm>
            <a:off x="611188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7" name="Oval 213"/>
          <p:cNvSpPr>
            <a:spLocks noChangeArrowheads="1"/>
          </p:cNvSpPr>
          <p:nvPr/>
        </p:nvSpPr>
        <p:spPr bwMode="auto">
          <a:xfrm>
            <a:off x="827088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8" name="Oval 214"/>
          <p:cNvSpPr>
            <a:spLocks noChangeArrowheads="1"/>
          </p:cNvSpPr>
          <p:nvPr/>
        </p:nvSpPr>
        <p:spPr bwMode="auto">
          <a:xfrm>
            <a:off x="16922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79" name="Oval 215"/>
          <p:cNvSpPr>
            <a:spLocks noChangeArrowheads="1"/>
          </p:cNvSpPr>
          <p:nvPr/>
        </p:nvSpPr>
        <p:spPr bwMode="auto">
          <a:xfrm>
            <a:off x="19081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0" name="Oval 216"/>
          <p:cNvSpPr>
            <a:spLocks noChangeArrowheads="1"/>
          </p:cNvSpPr>
          <p:nvPr/>
        </p:nvSpPr>
        <p:spPr bwMode="auto">
          <a:xfrm>
            <a:off x="21240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1" name="Oval 217"/>
          <p:cNvSpPr>
            <a:spLocks noChangeArrowheads="1"/>
          </p:cNvSpPr>
          <p:nvPr/>
        </p:nvSpPr>
        <p:spPr bwMode="auto">
          <a:xfrm>
            <a:off x="23399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2" name="Oval 218"/>
          <p:cNvSpPr>
            <a:spLocks noChangeArrowheads="1"/>
          </p:cNvSpPr>
          <p:nvPr/>
        </p:nvSpPr>
        <p:spPr bwMode="auto">
          <a:xfrm>
            <a:off x="25558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3" name="Oval 219"/>
          <p:cNvSpPr>
            <a:spLocks noChangeArrowheads="1"/>
          </p:cNvSpPr>
          <p:nvPr/>
        </p:nvSpPr>
        <p:spPr bwMode="auto">
          <a:xfrm>
            <a:off x="27717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4" name="Oval 220"/>
          <p:cNvSpPr>
            <a:spLocks noChangeArrowheads="1"/>
          </p:cNvSpPr>
          <p:nvPr/>
        </p:nvSpPr>
        <p:spPr bwMode="auto">
          <a:xfrm>
            <a:off x="29876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5" name="Oval 221"/>
          <p:cNvSpPr>
            <a:spLocks noChangeArrowheads="1"/>
          </p:cNvSpPr>
          <p:nvPr/>
        </p:nvSpPr>
        <p:spPr bwMode="auto">
          <a:xfrm>
            <a:off x="32035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6" name="Oval 222"/>
          <p:cNvSpPr>
            <a:spLocks noChangeArrowheads="1"/>
          </p:cNvSpPr>
          <p:nvPr/>
        </p:nvSpPr>
        <p:spPr bwMode="auto">
          <a:xfrm>
            <a:off x="34194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7" name="Oval 223"/>
          <p:cNvSpPr>
            <a:spLocks noChangeArrowheads="1"/>
          </p:cNvSpPr>
          <p:nvPr/>
        </p:nvSpPr>
        <p:spPr bwMode="auto">
          <a:xfrm>
            <a:off x="36353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8" name="Oval 224"/>
          <p:cNvSpPr>
            <a:spLocks noChangeArrowheads="1"/>
          </p:cNvSpPr>
          <p:nvPr/>
        </p:nvSpPr>
        <p:spPr bwMode="auto">
          <a:xfrm>
            <a:off x="38512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89" name="Oval 225"/>
          <p:cNvSpPr>
            <a:spLocks noChangeArrowheads="1"/>
          </p:cNvSpPr>
          <p:nvPr/>
        </p:nvSpPr>
        <p:spPr bwMode="auto">
          <a:xfrm>
            <a:off x="4067175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0" name="Oval 226"/>
          <p:cNvSpPr>
            <a:spLocks noChangeArrowheads="1"/>
          </p:cNvSpPr>
          <p:nvPr/>
        </p:nvSpPr>
        <p:spPr bwMode="auto">
          <a:xfrm>
            <a:off x="42846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1" name="Oval 227"/>
          <p:cNvSpPr>
            <a:spLocks noChangeArrowheads="1"/>
          </p:cNvSpPr>
          <p:nvPr/>
        </p:nvSpPr>
        <p:spPr bwMode="auto">
          <a:xfrm>
            <a:off x="45005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2" name="Oval 228"/>
          <p:cNvSpPr>
            <a:spLocks noChangeArrowheads="1"/>
          </p:cNvSpPr>
          <p:nvPr/>
        </p:nvSpPr>
        <p:spPr bwMode="auto">
          <a:xfrm>
            <a:off x="47164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3" name="Oval 229"/>
          <p:cNvSpPr>
            <a:spLocks noChangeArrowheads="1"/>
          </p:cNvSpPr>
          <p:nvPr/>
        </p:nvSpPr>
        <p:spPr bwMode="auto">
          <a:xfrm>
            <a:off x="49323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4" name="Oval 230"/>
          <p:cNvSpPr>
            <a:spLocks noChangeArrowheads="1"/>
          </p:cNvSpPr>
          <p:nvPr/>
        </p:nvSpPr>
        <p:spPr bwMode="auto">
          <a:xfrm>
            <a:off x="51482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5" name="Oval 231"/>
          <p:cNvSpPr>
            <a:spLocks noChangeArrowheads="1"/>
          </p:cNvSpPr>
          <p:nvPr/>
        </p:nvSpPr>
        <p:spPr bwMode="auto">
          <a:xfrm>
            <a:off x="53641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6" name="Oval 232"/>
          <p:cNvSpPr>
            <a:spLocks noChangeArrowheads="1"/>
          </p:cNvSpPr>
          <p:nvPr/>
        </p:nvSpPr>
        <p:spPr bwMode="auto">
          <a:xfrm>
            <a:off x="55800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7" name="Oval 233"/>
          <p:cNvSpPr>
            <a:spLocks noChangeArrowheads="1"/>
          </p:cNvSpPr>
          <p:nvPr/>
        </p:nvSpPr>
        <p:spPr bwMode="auto">
          <a:xfrm>
            <a:off x="57959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8" name="Oval 234"/>
          <p:cNvSpPr>
            <a:spLocks noChangeArrowheads="1"/>
          </p:cNvSpPr>
          <p:nvPr/>
        </p:nvSpPr>
        <p:spPr bwMode="auto">
          <a:xfrm>
            <a:off x="60118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699" name="Oval 235"/>
          <p:cNvSpPr>
            <a:spLocks noChangeArrowheads="1"/>
          </p:cNvSpPr>
          <p:nvPr/>
        </p:nvSpPr>
        <p:spPr bwMode="auto">
          <a:xfrm>
            <a:off x="62277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0" name="Oval 236"/>
          <p:cNvSpPr>
            <a:spLocks noChangeArrowheads="1"/>
          </p:cNvSpPr>
          <p:nvPr/>
        </p:nvSpPr>
        <p:spPr bwMode="auto">
          <a:xfrm>
            <a:off x="64436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1" name="Oval 237"/>
          <p:cNvSpPr>
            <a:spLocks noChangeArrowheads="1"/>
          </p:cNvSpPr>
          <p:nvPr/>
        </p:nvSpPr>
        <p:spPr bwMode="auto">
          <a:xfrm>
            <a:off x="66595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2" name="Oval 238"/>
          <p:cNvSpPr>
            <a:spLocks noChangeArrowheads="1"/>
          </p:cNvSpPr>
          <p:nvPr/>
        </p:nvSpPr>
        <p:spPr bwMode="auto">
          <a:xfrm>
            <a:off x="7091363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3" name="Oval 239"/>
          <p:cNvSpPr>
            <a:spLocks noChangeArrowheads="1"/>
          </p:cNvSpPr>
          <p:nvPr/>
        </p:nvSpPr>
        <p:spPr bwMode="auto">
          <a:xfrm>
            <a:off x="79565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4" name="Oval 240"/>
          <p:cNvSpPr>
            <a:spLocks noChangeArrowheads="1"/>
          </p:cNvSpPr>
          <p:nvPr/>
        </p:nvSpPr>
        <p:spPr bwMode="auto">
          <a:xfrm>
            <a:off x="81724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5" name="Oval 241"/>
          <p:cNvSpPr>
            <a:spLocks noChangeArrowheads="1"/>
          </p:cNvSpPr>
          <p:nvPr/>
        </p:nvSpPr>
        <p:spPr bwMode="auto">
          <a:xfrm>
            <a:off x="83883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6" name="Oval 242"/>
          <p:cNvSpPr>
            <a:spLocks noChangeArrowheads="1"/>
          </p:cNvSpPr>
          <p:nvPr/>
        </p:nvSpPr>
        <p:spPr bwMode="auto">
          <a:xfrm>
            <a:off x="86042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7" name="Oval 243"/>
          <p:cNvSpPr>
            <a:spLocks noChangeArrowheads="1"/>
          </p:cNvSpPr>
          <p:nvPr/>
        </p:nvSpPr>
        <p:spPr bwMode="auto">
          <a:xfrm>
            <a:off x="8820150" y="26368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8" name="Oval 244"/>
          <p:cNvSpPr>
            <a:spLocks noChangeArrowheads="1"/>
          </p:cNvSpPr>
          <p:nvPr/>
        </p:nvSpPr>
        <p:spPr bwMode="auto">
          <a:xfrm>
            <a:off x="179388" y="26368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09" name="Oval 245"/>
          <p:cNvSpPr>
            <a:spLocks noChangeArrowheads="1"/>
          </p:cNvSpPr>
          <p:nvPr/>
        </p:nvSpPr>
        <p:spPr bwMode="auto">
          <a:xfrm>
            <a:off x="395288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0" name="Oval 246"/>
          <p:cNvSpPr>
            <a:spLocks noChangeArrowheads="1"/>
          </p:cNvSpPr>
          <p:nvPr/>
        </p:nvSpPr>
        <p:spPr bwMode="auto">
          <a:xfrm>
            <a:off x="61118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1" name="Oval 247"/>
          <p:cNvSpPr>
            <a:spLocks noChangeArrowheads="1"/>
          </p:cNvSpPr>
          <p:nvPr/>
        </p:nvSpPr>
        <p:spPr bwMode="auto">
          <a:xfrm>
            <a:off x="827088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2" name="Oval 248"/>
          <p:cNvSpPr>
            <a:spLocks noChangeArrowheads="1"/>
          </p:cNvSpPr>
          <p:nvPr/>
        </p:nvSpPr>
        <p:spPr bwMode="auto">
          <a:xfrm>
            <a:off x="1042988" y="2636838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3" name="Oval 249"/>
          <p:cNvSpPr>
            <a:spLocks noChangeArrowheads="1"/>
          </p:cNvSpPr>
          <p:nvPr/>
        </p:nvSpPr>
        <p:spPr bwMode="auto">
          <a:xfrm>
            <a:off x="14763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4" name="Oval 250"/>
          <p:cNvSpPr>
            <a:spLocks noChangeArrowheads="1"/>
          </p:cNvSpPr>
          <p:nvPr/>
        </p:nvSpPr>
        <p:spPr bwMode="auto">
          <a:xfrm>
            <a:off x="16922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5" name="Oval 251"/>
          <p:cNvSpPr>
            <a:spLocks noChangeArrowheads="1"/>
          </p:cNvSpPr>
          <p:nvPr/>
        </p:nvSpPr>
        <p:spPr bwMode="auto">
          <a:xfrm>
            <a:off x="19081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6" name="Oval 252"/>
          <p:cNvSpPr>
            <a:spLocks noChangeArrowheads="1"/>
          </p:cNvSpPr>
          <p:nvPr/>
        </p:nvSpPr>
        <p:spPr bwMode="auto">
          <a:xfrm>
            <a:off x="21240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7" name="Oval 253"/>
          <p:cNvSpPr>
            <a:spLocks noChangeArrowheads="1"/>
          </p:cNvSpPr>
          <p:nvPr/>
        </p:nvSpPr>
        <p:spPr bwMode="auto">
          <a:xfrm>
            <a:off x="23399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8" name="Oval 254"/>
          <p:cNvSpPr>
            <a:spLocks noChangeArrowheads="1"/>
          </p:cNvSpPr>
          <p:nvPr/>
        </p:nvSpPr>
        <p:spPr bwMode="auto">
          <a:xfrm>
            <a:off x="25558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19" name="Oval 255"/>
          <p:cNvSpPr>
            <a:spLocks noChangeArrowheads="1"/>
          </p:cNvSpPr>
          <p:nvPr/>
        </p:nvSpPr>
        <p:spPr bwMode="auto">
          <a:xfrm>
            <a:off x="27717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0" name="Oval 256"/>
          <p:cNvSpPr>
            <a:spLocks noChangeArrowheads="1"/>
          </p:cNvSpPr>
          <p:nvPr/>
        </p:nvSpPr>
        <p:spPr bwMode="auto">
          <a:xfrm>
            <a:off x="29876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1" name="Oval 257"/>
          <p:cNvSpPr>
            <a:spLocks noChangeArrowheads="1"/>
          </p:cNvSpPr>
          <p:nvPr/>
        </p:nvSpPr>
        <p:spPr bwMode="auto">
          <a:xfrm>
            <a:off x="32035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2" name="Oval 258"/>
          <p:cNvSpPr>
            <a:spLocks noChangeArrowheads="1"/>
          </p:cNvSpPr>
          <p:nvPr/>
        </p:nvSpPr>
        <p:spPr bwMode="auto">
          <a:xfrm>
            <a:off x="34194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3" name="Oval 259"/>
          <p:cNvSpPr>
            <a:spLocks noChangeArrowheads="1"/>
          </p:cNvSpPr>
          <p:nvPr/>
        </p:nvSpPr>
        <p:spPr bwMode="auto">
          <a:xfrm>
            <a:off x="36353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4" name="Oval 260"/>
          <p:cNvSpPr>
            <a:spLocks noChangeArrowheads="1"/>
          </p:cNvSpPr>
          <p:nvPr/>
        </p:nvSpPr>
        <p:spPr bwMode="auto">
          <a:xfrm>
            <a:off x="38512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5" name="Oval 261"/>
          <p:cNvSpPr>
            <a:spLocks noChangeArrowheads="1"/>
          </p:cNvSpPr>
          <p:nvPr/>
        </p:nvSpPr>
        <p:spPr bwMode="auto">
          <a:xfrm>
            <a:off x="4067175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6" name="Oval 262"/>
          <p:cNvSpPr>
            <a:spLocks noChangeArrowheads="1"/>
          </p:cNvSpPr>
          <p:nvPr/>
        </p:nvSpPr>
        <p:spPr bwMode="auto">
          <a:xfrm>
            <a:off x="42846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7" name="Oval 263"/>
          <p:cNvSpPr>
            <a:spLocks noChangeArrowheads="1"/>
          </p:cNvSpPr>
          <p:nvPr/>
        </p:nvSpPr>
        <p:spPr bwMode="auto">
          <a:xfrm>
            <a:off x="45005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8" name="Oval 264"/>
          <p:cNvSpPr>
            <a:spLocks noChangeArrowheads="1"/>
          </p:cNvSpPr>
          <p:nvPr/>
        </p:nvSpPr>
        <p:spPr bwMode="auto">
          <a:xfrm>
            <a:off x="47164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29" name="Oval 265"/>
          <p:cNvSpPr>
            <a:spLocks noChangeArrowheads="1"/>
          </p:cNvSpPr>
          <p:nvPr/>
        </p:nvSpPr>
        <p:spPr bwMode="auto">
          <a:xfrm>
            <a:off x="49323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0" name="Oval 266"/>
          <p:cNvSpPr>
            <a:spLocks noChangeArrowheads="1"/>
          </p:cNvSpPr>
          <p:nvPr/>
        </p:nvSpPr>
        <p:spPr bwMode="auto">
          <a:xfrm>
            <a:off x="51482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1" name="Oval 267"/>
          <p:cNvSpPr>
            <a:spLocks noChangeArrowheads="1"/>
          </p:cNvSpPr>
          <p:nvPr/>
        </p:nvSpPr>
        <p:spPr bwMode="auto">
          <a:xfrm>
            <a:off x="53641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2" name="Oval 268"/>
          <p:cNvSpPr>
            <a:spLocks noChangeArrowheads="1"/>
          </p:cNvSpPr>
          <p:nvPr/>
        </p:nvSpPr>
        <p:spPr bwMode="auto">
          <a:xfrm>
            <a:off x="55800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3" name="Oval 269"/>
          <p:cNvSpPr>
            <a:spLocks noChangeArrowheads="1"/>
          </p:cNvSpPr>
          <p:nvPr/>
        </p:nvSpPr>
        <p:spPr bwMode="auto">
          <a:xfrm>
            <a:off x="57959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4" name="Oval 270"/>
          <p:cNvSpPr>
            <a:spLocks noChangeArrowheads="1"/>
          </p:cNvSpPr>
          <p:nvPr/>
        </p:nvSpPr>
        <p:spPr bwMode="auto">
          <a:xfrm>
            <a:off x="60118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5" name="Oval 271"/>
          <p:cNvSpPr>
            <a:spLocks noChangeArrowheads="1"/>
          </p:cNvSpPr>
          <p:nvPr/>
        </p:nvSpPr>
        <p:spPr bwMode="auto">
          <a:xfrm>
            <a:off x="62277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6" name="Oval 272"/>
          <p:cNvSpPr>
            <a:spLocks noChangeArrowheads="1"/>
          </p:cNvSpPr>
          <p:nvPr/>
        </p:nvSpPr>
        <p:spPr bwMode="auto">
          <a:xfrm>
            <a:off x="64436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7" name="Oval 273"/>
          <p:cNvSpPr>
            <a:spLocks noChangeArrowheads="1"/>
          </p:cNvSpPr>
          <p:nvPr/>
        </p:nvSpPr>
        <p:spPr bwMode="auto">
          <a:xfrm>
            <a:off x="66595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8" name="Oval 274"/>
          <p:cNvSpPr>
            <a:spLocks noChangeArrowheads="1"/>
          </p:cNvSpPr>
          <p:nvPr/>
        </p:nvSpPr>
        <p:spPr bwMode="auto">
          <a:xfrm>
            <a:off x="68754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39" name="Oval 275"/>
          <p:cNvSpPr>
            <a:spLocks noChangeArrowheads="1"/>
          </p:cNvSpPr>
          <p:nvPr/>
        </p:nvSpPr>
        <p:spPr bwMode="auto">
          <a:xfrm>
            <a:off x="7091363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0" name="Oval 276"/>
          <p:cNvSpPr>
            <a:spLocks noChangeArrowheads="1"/>
          </p:cNvSpPr>
          <p:nvPr/>
        </p:nvSpPr>
        <p:spPr bwMode="auto">
          <a:xfrm>
            <a:off x="75247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1" name="Oval 277"/>
          <p:cNvSpPr>
            <a:spLocks noChangeArrowheads="1"/>
          </p:cNvSpPr>
          <p:nvPr/>
        </p:nvSpPr>
        <p:spPr bwMode="auto">
          <a:xfrm>
            <a:off x="77406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2" name="Oval 278"/>
          <p:cNvSpPr>
            <a:spLocks noChangeArrowheads="1"/>
          </p:cNvSpPr>
          <p:nvPr/>
        </p:nvSpPr>
        <p:spPr bwMode="auto">
          <a:xfrm>
            <a:off x="79565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3" name="Oval 279"/>
          <p:cNvSpPr>
            <a:spLocks noChangeArrowheads="1"/>
          </p:cNvSpPr>
          <p:nvPr/>
        </p:nvSpPr>
        <p:spPr bwMode="auto">
          <a:xfrm>
            <a:off x="81724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4" name="Oval 280"/>
          <p:cNvSpPr>
            <a:spLocks noChangeArrowheads="1"/>
          </p:cNvSpPr>
          <p:nvPr/>
        </p:nvSpPr>
        <p:spPr bwMode="auto">
          <a:xfrm>
            <a:off x="83883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5" name="Oval 281"/>
          <p:cNvSpPr>
            <a:spLocks noChangeArrowheads="1"/>
          </p:cNvSpPr>
          <p:nvPr/>
        </p:nvSpPr>
        <p:spPr bwMode="auto">
          <a:xfrm>
            <a:off x="86042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6" name="Oval 282"/>
          <p:cNvSpPr>
            <a:spLocks noChangeArrowheads="1"/>
          </p:cNvSpPr>
          <p:nvPr/>
        </p:nvSpPr>
        <p:spPr bwMode="auto">
          <a:xfrm>
            <a:off x="179388" y="28527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7" name="Oval 283"/>
          <p:cNvSpPr>
            <a:spLocks noChangeArrowheads="1"/>
          </p:cNvSpPr>
          <p:nvPr/>
        </p:nvSpPr>
        <p:spPr bwMode="auto">
          <a:xfrm>
            <a:off x="3952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8" name="Oval 284"/>
          <p:cNvSpPr>
            <a:spLocks noChangeArrowheads="1"/>
          </p:cNvSpPr>
          <p:nvPr/>
        </p:nvSpPr>
        <p:spPr bwMode="auto">
          <a:xfrm>
            <a:off x="6111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49" name="Oval 285"/>
          <p:cNvSpPr>
            <a:spLocks noChangeArrowheads="1"/>
          </p:cNvSpPr>
          <p:nvPr/>
        </p:nvSpPr>
        <p:spPr bwMode="auto">
          <a:xfrm>
            <a:off x="8270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0" name="Oval 286"/>
          <p:cNvSpPr>
            <a:spLocks noChangeArrowheads="1"/>
          </p:cNvSpPr>
          <p:nvPr/>
        </p:nvSpPr>
        <p:spPr bwMode="auto">
          <a:xfrm>
            <a:off x="10429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1" name="Oval 287"/>
          <p:cNvSpPr>
            <a:spLocks noChangeArrowheads="1"/>
          </p:cNvSpPr>
          <p:nvPr/>
        </p:nvSpPr>
        <p:spPr bwMode="auto">
          <a:xfrm>
            <a:off x="1258888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2" name="Oval 288"/>
          <p:cNvSpPr>
            <a:spLocks noChangeArrowheads="1"/>
          </p:cNvSpPr>
          <p:nvPr/>
        </p:nvSpPr>
        <p:spPr bwMode="auto">
          <a:xfrm>
            <a:off x="14763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3" name="Oval 289"/>
          <p:cNvSpPr>
            <a:spLocks noChangeArrowheads="1"/>
          </p:cNvSpPr>
          <p:nvPr/>
        </p:nvSpPr>
        <p:spPr bwMode="auto">
          <a:xfrm>
            <a:off x="16922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4" name="Oval 290"/>
          <p:cNvSpPr>
            <a:spLocks noChangeArrowheads="1"/>
          </p:cNvSpPr>
          <p:nvPr/>
        </p:nvSpPr>
        <p:spPr bwMode="auto">
          <a:xfrm>
            <a:off x="19081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5" name="Oval 291"/>
          <p:cNvSpPr>
            <a:spLocks noChangeArrowheads="1"/>
          </p:cNvSpPr>
          <p:nvPr/>
        </p:nvSpPr>
        <p:spPr bwMode="auto">
          <a:xfrm>
            <a:off x="21240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6" name="Oval 292"/>
          <p:cNvSpPr>
            <a:spLocks noChangeArrowheads="1"/>
          </p:cNvSpPr>
          <p:nvPr/>
        </p:nvSpPr>
        <p:spPr bwMode="auto">
          <a:xfrm>
            <a:off x="23399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7" name="Oval 293"/>
          <p:cNvSpPr>
            <a:spLocks noChangeArrowheads="1"/>
          </p:cNvSpPr>
          <p:nvPr/>
        </p:nvSpPr>
        <p:spPr bwMode="auto">
          <a:xfrm>
            <a:off x="25558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8" name="Oval 294"/>
          <p:cNvSpPr>
            <a:spLocks noChangeArrowheads="1"/>
          </p:cNvSpPr>
          <p:nvPr/>
        </p:nvSpPr>
        <p:spPr bwMode="auto">
          <a:xfrm>
            <a:off x="27717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59" name="Oval 295"/>
          <p:cNvSpPr>
            <a:spLocks noChangeArrowheads="1"/>
          </p:cNvSpPr>
          <p:nvPr/>
        </p:nvSpPr>
        <p:spPr bwMode="auto">
          <a:xfrm>
            <a:off x="29876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0" name="Oval 296"/>
          <p:cNvSpPr>
            <a:spLocks noChangeArrowheads="1"/>
          </p:cNvSpPr>
          <p:nvPr/>
        </p:nvSpPr>
        <p:spPr bwMode="auto">
          <a:xfrm>
            <a:off x="32035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1" name="Oval 297"/>
          <p:cNvSpPr>
            <a:spLocks noChangeArrowheads="1"/>
          </p:cNvSpPr>
          <p:nvPr/>
        </p:nvSpPr>
        <p:spPr bwMode="auto">
          <a:xfrm>
            <a:off x="36353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2" name="Oval 298"/>
          <p:cNvSpPr>
            <a:spLocks noChangeArrowheads="1"/>
          </p:cNvSpPr>
          <p:nvPr/>
        </p:nvSpPr>
        <p:spPr bwMode="auto">
          <a:xfrm>
            <a:off x="38512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3" name="Oval 299"/>
          <p:cNvSpPr>
            <a:spLocks noChangeArrowheads="1"/>
          </p:cNvSpPr>
          <p:nvPr/>
        </p:nvSpPr>
        <p:spPr bwMode="auto">
          <a:xfrm>
            <a:off x="4067175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4" name="Oval 300"/>
          <p:cNvSpPr>
            <a:spLocks noChangeArrowheads="1"/>
          </p:cNvSpPr>
          <p:nvPr/>
        </p:nvSpPr>
        <p:spPr bwMode="auto">
          <a:xfrm>
            <a:off x="42846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5" name="Oval 301"/>
          <p:cNvSpPr>
            <a:spLocks noChangeArrowheads="1"/>
          </p:cNvSpPr>
          <p:nvPr/>
        </p:nvSpPr>
        <p:spPr bwMode="auto">
          <a:xfrm>
            <a:off x="45005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6" name="Oval 302"/>
          <p:cNvSpPr>
            <a:spLocks noChangeArrowheads="1"/>
          </p:cNvSpPr>
          <p:nvPr/>
        </p:nvSpPr>
        <p:spPr bwMode="auto">
          <a:xfrm>
            <a:off x="47164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7" name="Oval 303"/>
          <p:cNvSpPr>
            <a:spLocks noChangeArrowheads="1"/>
          </p:cNvSpPr>
          <p:nvPr/>
        </p:nvSpPr>
        <p:spPr bwMode="auto">
          <a:xfrm>
            <a:off x="49323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8" name="Oval 304"/>
          <p:cNvSpPr>
            <a:spLocks noChangeArrowheads="1"/>
          </p:cNvSpPr>
          <p:nvPr/>
        </p:nvSpPr>
        <p:spPr bwMode="auto">
          <a:xfrm>
            <a:off x="55800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69" name="Oval 305"/>
          <p:cNvSpPr>
            <a:spLocks noChangeArrowheads="1"/>
          </p:cNvSpPr>
          <p:nvPr/>
        </p:nvSpPr>
        <p:spPr bwMode="auto">
          <a:xfrm>
            <a:off x="57959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0" name="Oval 306"/>
          <p:cNvSpPr>
            <a:spLocks noChangeArrowheads="1"/>
          </p:cNvSpPr>
          <p:nvPr/>
        </p:nvSpPr>
        <p:spPr bwMode="auto">
          <a:xfrm>
            <a:off x="60118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1" name="Oval 307"/>
          <p:cNvSpPr>
            <a:spLocks noChangeArrowheads="1"/>
          </p:cNvSpPr>
          <p:nvPr/>
        </p:nvSpPr>
        <p:spPr bwMode="auto">
          <a:xfrm>
            <a:off x="62277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2" name="Oval 308"/>
          <p:cNvSpPr>
            <a:spLocks noChangeArrowheads="1"/>
          </p:cNvSpPr>
          <p:nvPr/>
        </p:nvSpPr>
        <p:spPr bwMode="auto">
          <a:xfrm>
            <a:off x="64436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3" name="Oval 309"/>
          <p:cNvSpPr>
            <a:spLocks noChangeArrowheads="1"/>
          </p:cNvSpPr>
          <p:nvPr/>
        </p:nvSpPr>
        <p:spPr bwMode="auto">
          <a:xfrm>
            <a:off x="66595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4" name="Oval 310"/>
          <p:cNvSpPr>
            <a:spLocks noChangeArrowheads="1"/>
          </p:cNvSpPr>
          <p:nvPr/>
        </p:nvSpPr>
        <p:spPr bwMode="auto">
          <a:xfrm>
            <a:off x="68754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5" name="Oval 311"/>
          <p:cNvSpPr>
            <a:spLocks noChangeArrowheads="1"/>
          </p:cNvSpPr>
          <p:nvPr/>
        </p:nvSpPr>
        <p:spPr bwMode="auto">
          <a:xfrm>
            <a:off x="7091363" y="3070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6" name="Oval 312"/>
          <p:cNvSpPr>
            <a:spLocks noChangeArrowheads="1"/>
          </p:cNvSpPr>
          <p:nvPr/>
        </p:nvSpPr>
        <p:spPr bwMode="auto">
          <a:xfrm>
            <a:off x="73088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7" name="Oval 313"/>
          <p:cNvSpPr>
            <a:spLocks noChangeArrowheads="1"/>
          </p:cNvSpPr>
          <p:nvPr/>
        </p:nvSpPr>
        <p:spPr bwMode="auto">
          <a:xfrm>
            <a:off x="75247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8" name="Oval 314"/>
          <p:cNvSpPr>
            <a:spLocks noChangeArrowheads="1"/>
          </p:cNvSpPr>
          <p:nvPr/>
        </p:nvSpPr>
        <p:spPr bwMode="auto">
          <a:xfrm>
            <a:off x="77406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79" name="Oval 315"/>
          <p:cNvSpPr>
            <a:spLocks noChangeArrowheads="1"/>
          </p:cNvSpPr>
          <p:nvPr/>
        </p:nvSpPr>
        <p:spPr bwMode="auto">
          <a:xfrm>
            <a:off x="79565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0" name="Oval 316"/>
          <p:cNvSpPr>
            <a:spLocks noChangeArrowheads="1"/>
          </p:cNvSpPr>
          <p:nvPr/>
        </p:nvSpPr>
        <p:spPr bwMode="auto">
          <a:xfrm>
            <a:off x="81724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1" name="Oval 317"/>
          <p:cNvSpPr>
            <a:spLocks noChangeArrowheads="1"/>
          </p:cNvSpPr>
          <p:nvPr/>
        </p:nvSpPr>
        <p:spPr bwMode="auto">
          <a:xfrm>
            <a:off x="83883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2" name="Oval 318"/>
          <p:cNvSpPr>
            <a:spLocks noChangeArrowheads="1"/>
          </p:cNvSpPr>
          <p:nvPr/>
        </p:nvSpPr>
        <p:spPr bwMode="auto">
          <a:xfrm>
            <a:off x="8820150" y="3070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3" name="Oval 319"/>
          <p:cNvSpPr>
            <a:spLocks noChangeArrowheads="1"/>
          </p:cNvSpPr>
          <p:nvPr/>
        </p:nvSpPr>
        <p:spPr bwMode="auto">
          <a:xfrm>
            <a:off x="3952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4" name="Oval 320"/>
          <p:cNvSpPr>
            <a:spLocks noChangeArrowheads="1"/>
          </p:cNvSpPr>
          <p:nvPr/>
        </p:nvSpPr>
        <p:spPr bwMode="auto">
          <a:xfrm>
            <a:off x="6111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5" name="Oval 321"/>
          <p:cNvSpPr>
            <a:spLocks noChangeArrowheads="1"/>
          </p:cNvSpPr>
          <p:nvPr/>
        </p:nvSpPr>
        <p:spPr bwMode="auto">
          <a:xfrm>
            <a:off x="8270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6" name="Oval 322"/>
          <p:cNvSpPr>
            <a:spLocks noChangeArrowheads="1"/>
          </p:cNvSpPr>
          <p:nvPr/>
        </p:nvSpPr>
        <p:spPr bwMode="auto">
          <a:xfrm>
            <a:off x="10429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7" name="Oval 323"/>
          <p:cNvSpPr>
            <a:spLocks noChangeArrowheads="1"/>
          </p:cNvSpPr>
          <p:nvPr/>
        </p:nvSpPr>
        <p:spPr bwMode="auto">
          <a:xfrm>
            <a:off x="12588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8" name="Oval 324"/>
          <p:cNvSpPr>
            <a:spLocks noChangeArrowheads="1"/>
          </p:cNvSpPr>
          <p:nvPr/>
        </p:nvSpPr>
        <p:spPr bwMode="auto">
          <a:xfrm>
            <a:off x="14763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89" name="Oval 325"/>
          <p:cNvSpPr>
            <a:spLocks noChangeArrowheads="1"/>
          </p:cNvSpPr>
          <p:nvPr/>
        </p:nvSpPr>
        <p:spPr bwMode="auto">
          <a:xfrm>
            <a:off x="16922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0" name="Oval 326"/>
          <p:cNvSpPr>
            <a:spLocks noChangeArrowheads="1"/>
          </p:cNvSpPr>
          <p:nvPr/>
        </p:nvSpPr>
        <p:spPr bwMode="auto">
          <a:xfrm>
            <a:off x="19081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1" name="Oval 327"/>
          <p:cNvSpPr>
            <a:spLocks noChangeArrowheads="1"/>
          </p:cNvSpPr>
          <p:nvPr/>
        </p:nvSpPr>
        <p:spPr bwMode="auto">
          <a:xfrm>
            <a:off x="21240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2" name="Oval 328"/>
          <p:cNvSpPr>
            <a:spLocks noChangeArrowheads="1"/>
          </p:cNvSpPr>
          <p:nvPr/>
        </p:nvSpPr>
        <p:spPr bwMode="auto">
          <a:xfrm>
            <a:off x="23399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3" name="Oval 329"/>
          <p:cNvSpPr>
            <a:spLocks noChangeArrowheads="1"/>
          </p:cNvSpPr>
          <p:nvPr/>
        </p:nvSpPr>
        <p:spPr bwMode="auto">
          <a:xfrm>
            <a:off x="25558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4" name="Oval 330"/>
          <p:cNvSpPr>
            <a:spLocks noChangeArrowheads="1"/>
          </p:cNvSpPr>
          <p:nvPr/>
        </p:nvSpPr>
        <p:spPr bwMode="auto">
          <a:xfrm>
            <a:off x="27717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5" name="Oval 331"/>
          <p:cNvSpPr>
            <a:spLocks noChangeArrowheads="1"/>
          </p:cNvSpPr>
          <p:nvPr/>
        </p:nvSpPr>
        <p:spPr bwMode="auto">
          <a:xfrm>
            <a:off x="29876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6" name="Oval 332"/>
          <p:cNvSpPr>
            <a:spLocks noChangeArrowheads="1"/>
          </p:cNvSpPr>
          <p:nvPr/>
        </p:nvSpPr>
        <p:spPr bwMode="auto">
          <a:xfrm>
            <a:off x="32035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7" name="Oval 333"/>
          <p:cNvSpPr>
            <a:spLocks noChangeArrowheads="1"/>
          </p:cNvSpPr>
          <p:nvPr/>
        </p:nvSpPr>
        <p:spPr bwMode="auto">
          <a:xfrm>
            <a:off x="34194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8" name="Oval 334"/>
          <p:cNvSpPr>
            <a:spLocks noChangeArrowheads="1"/>
          </p:cNvSpPr>
          <p:nvPr/>
        </p:nvSpPr>
        <p:spPr bwMode="auto">
          <a:xfrm>
            <a:off x="36353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799" name="Oval 335"/>
          <p:cNvSpPr>
            <a:spLocks noChangeArrowheads="1"/>
          </p:cNvSpPr>
          <p:nvPr/>
        </p:nvSpPr>
        <p:spPr bwMode="auto">
          <a:xfrm>
            <a:off x="3851275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0" name="Oval 336"/>
          <p:cNvSpPr>
            <a:spLocks noChangeArrowheads="1"/>
          </p:cNvSpPr>
          <p:nvPr/>
        </p:nvSpPr>
        <p:spPr bwMode="auto">
          <a:xfrm>
            <a:off x="42846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1" name="Oval 337"/>
          <p:cNvSpPr>
            <a:spLocks noChangeArrowheads="1"/>
          </p:cNvSpPr>
          <p:nvPr/>
        </p:nvSpPr>
        <p:spPr bwMode="auto">
          <a:xfrm>
            <a:off x="45005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2" name="Oval 338"/>
          <p:cNvSpPr>
            <a:spLocks noChangeArrowheads="1"/>
          </p:cNvSpPr>
          <p:nvPr/>
        </p:nvSpPr>
        <p:spPr bwMode="auto">
          <a:xfrm>
            <a:off x="47164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3" name="Oval 339"/>
          <p:cNvSpPr>
            <a:spLocks noChangeArrowheads="1"/>
          </p:cNvSpPr>
          <p:nvPr/>
        </p:nvSpPr>
        <p:spPr bwMode="auto">
          <a:xfrm>
            <a:off x="55800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4" name="Oval 340"/>
          <p:cNvSpPr>
            <a:spLocks noChangeArrowheads="1"/>
          </p:cNvSpPr>
          <p:nvPr/>
        </p:nvSpPr>
        <p:spPr bwMode="auto">
          <a:xfrm>
            <a:off x="57959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5" name="Oval 341"/>
          <p:cNvSpPr>
            <a:spLocks noChangeArrowheads="1"/>
          </p:cNvSpPr>
          <p:nvPr/>
        </p:nvSpPr>
        <p:spPr bwMode="auto">
          <a:xfrm>
            <a:off x="60118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6" name="Oval 342"/>
          <p:cNvSpPr>
            <a:spLocks noChangeArrowheads="1"/>
          </p:cNvSpPr>
          <p:nvPr/>
        </p:nvSpPr>
        <p:spPr bwMode="auto">
          <a:xfrm>
            <a:off x="62277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7" name="Oval 343"/>
          <p:cNvSpPr>
            <a:spLocks noChangeArrowheads="1"/>
          </p:cNvSpPr>
          <p:nvPr/>
        </p:nvSpPr>
        <p:spPr bwMode="auto">
          <a:xfrm>
            <a:off x="64436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8" name="Oval 344"/>
          <p:cNvSpPr>
            <a:spLocks noChangeArrowheads="1"/>
          </p:cNvSpPr>
          <p:nvPr/>
        </p:nvSpPr>
        <p:spPr bwMode="auto">
          <a:xfrm>
            <a:off x="66595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09" name="Oval 345"/>
          <p:cNvSpPr>
            <a:spLocks noChangeArrowheads="1"/>
          </p:cNvSpPr>
          <p:nvPr/>
        </p:nvSpPr>
        <p:spPr bwMode="auto">
          <a:xfrm>
            <a:off x="68754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0" name="Oval 346"/>
          <p:cNvSpPr>
            <a:spLocks noChangeArrowheads="1"/>
          </p:cNvSpPr>
          <p:nvPr/>
        </p:nvSpPr>
        <p:spPr bwMode="auto">
          <a:xfrm>
            <a:off x="7091363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1" name="Oval 347"/>
          <p:cNvSpPr>
            <a:spLocks noChangeArrowheads="1"/>
          </p:cNvSpPr>
          <p:nvPr/>
        </p:nvSpPr>
        <p:spPr bwMode="auto">
          <a:xfrm>
            <a:off x="73088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2" name="Oval 348"/>
          <p:cNvSpPr>
            <a:spLocks noChangeArrowheads="1"/>
          </p:cNvSpPr>
          <p:nvPr/>
        </p:nvSpPr>
        <p:spPr bwMode="auto">
          <a:xfrm>
            <a:off x="75247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3" name="Oval 349"/>
          <p:cNvSpPr>
            <a:spLocks noChangeArrowheads="1"/>
          </p:cNvSpPr>
          <p:nvPr/>
        </p:nvSpPr>
        <p:spPr bwMode="auto">
          <a:xfrm>
            <a:off x="77406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4" name="Oval 350"/>
          <p:cNvSpPr>
            <a:spLocks noChangeArrowheads="1"/>
          </p:cNvSpPr>
          <p:nvPr/>
        </p:nvSpPr>
        <p:spPr bwMode="auto">
          <a:xfrm>
            <a:off x="79565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5" name="Oval 351"/>
          <p:cNvSpPr>
            <a:spLocks noChangeArrowheads="1"/>
          </p:cNvSpPr>
          <p:nvPr/>
        </p:nvSpPr>
        <p:spPr bwMode="auto">
          <a:xfrm>
            <a:off x="81724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6" name="Oval 352"/>
          <p:cNvSpPr>
            <a:spLocks noChangeArrowheads="1"/>
          </p:cNvSpPr>
          <p:nvPr/>
        </p:nvSpPr>
        <p:spPr bwMode="auto">
          <a:xfrm>
            <a:off x="83883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7" name="Oval 353"/>
          <p:cNvSpPr>
            <a:spLocks noChangeArrowheads="1"/>
          </p:cNvSpPr>
          <p:nvPr/>
        </p:nvSpPr>
        <p:spPr bwMode="auto">
          <a:xfrm>
            <a:off x="86042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8" name="Oval 354"/>
          <p:cNvSpPr>
            <a:spLocks noChangeArrowheads="1"/>
          </p:cNvSpPr>
          <p:nvPr/>
        </p:nvSpPr>
        <p:spPr bwMode="auto">
          <a:xfrm>
            <a:off x="8820150" y="3286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19" name="Oval 355"/>
          <p:cNvSpPr>
            <a:spLocks noChangeArrowheads="1"/>
          </p:cNvSpPr>
          <p:nvPr/>
        </p:nvSpPr>
        <p:spPr bwMode="auto">
          <a:xfrm>
            <a:off x="179388" y="3286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0" name="Oval 356"/>
          <p:cNvSpPr>
            <a:spLocks noChangeArrowheads="1"/>
          </p:cNvSpPr>
          <p:nvPr/>
        </p:nvSpPr>
        <p:spPr bwMode="auto">
          <a:xfrm>
            <a:off x="3952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1" name="Oval 357"/>
          <p:cNvSpPr>
            <a:spLocks noChangeArrowheads="1"/>
          </p:cNvSpPr>
          <p:nvPr/>
        </p:nvSpPr>
        <p:spPr bwMode="auto">
          <a:xfrm>
            <a:off x="6111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2" name="Oval 358"/>
          <p:cNvSpPr>
            <a:spLocks noChangeArrowheads="1"/>
          </p:cNvSpPr>
          <p:nvPr/>
        </p:nvSpPr>
        <p:spPr bwMode="auto">
          <a:xfrm>
            <a:off x="8270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3" name="Oval 359"/>
          <p:cNvSpPr>
            <a:spLocks noChangeArrowheads="1"/>
          </p:cNvSpPr>
          <p:nvPr/>
        </p:nvSpPr>
        <p:spPr bwMode="auto">
          <a:xfrm>
            <a:off x="10429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4" name="Oval 360"/>
          <p:cNvSpPr>
            <a:spLocks noChangeArrowheads="1"/>
          </p:cNvSpPr>
          <p:nvPr/>
        </p:nvSpPr>
        <p:spPr bwMode="auto">
          <a:xfrm>
            <a:off x="12588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5" name="Oval 361"/>
          <p:cNvSpPr>
            <a:spLocks noChangeArrowheads="1"/>
          </p:cNvSpPr>
          <p:nvPr/>
        </p:nvSpPr>
        <p:spPr bwMode="auto">
          <a:xfrm>
            <a:off x="14763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6" name="Oval 362"/>
          <p:cNvSpPr>
            <a:spLocks noChangeArrowheads="1"/>
          </p:cNvSpPr>
          <p:nvPr/>
        </p:nvSpPr>
        <p:spPr bwMode="auto">
          <a:xfrm>
            <a:off x="16922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7" name="Oval 363"/>
          <p:cNvSpPr>
            <a:spLocks noChangeArrowheads="1"/>
          </p:cNvSpPr>
          <p:nvPr/>
        </p:nvSpPr>
        <p:spPr bwMode="auto">
          <a:xfrm>
            <a:off x="19081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8" name="Oval 364"/>
          <p:cNvSpPr>
            <a:spLocks noChangeArrowheads="1"/>
          </p:cNvSpPr>
          <p:nvPr/>
        </p:nvSpPr>
        <p:spPr bwMode="auto">
          <a:xfrm>
            <a:off x="21240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29" name="Oval 365"/>
          <p:cNvSpPr>
            <a:spLocks noChangeArrowheads="1"/>
          </p:cNvSpPr>
          <p:nvPr/>
        </p:nvSpPr>
        <p:spPr bwMode="auto">
          <a:xfrm>
            <a:off x="27717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0" name="Oval 366"/>
          <p:cNvSpPr>
            <a:spLocks noChangeArrowheads="1"/>
          </p:cNvSpPr>
          <p:nvPr/>
        </p:nvSpPr>
        <p:spPr bwMode="auto">
          <a:xfrm>
            <a:off x="29876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1" name="Oval 367"/>
          <p:cNvSpPr>
            <a:spLocks noChangeArrowheads="1"/>
          </p:cNvSpPr>
          <p:nvPr/>
        </p:nvSpPr>
        <p:spPr bwMode="auto">
          <a:xfrm>
            <a:off x="32035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2" name="Oval 368"/>
          <p:cNvSpPr>
            <a:spLocks noChangeArrowheads="1"/>
          </p:cNvSpPr>
          <p:nvPr/>
        </p:nvSpPr>
        <p:spPr bwMode="auto">
          <a:xfrm>
            <a:off x="34194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3" name="Oval 369"/>
          <p:cNvSpPr>
            <a:spLocks noChangeArrowheads="1"/>
          </p:cNvSpPr>
          <p:nvPr/>
        </p:nvSpPr>
        <p:spPr bwMode="auto">
          <a:xfrm>
            <a:off x="36353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4" name="Oval 370"/>
          <p:cNvSpPr>
            <a:spLocks noChangeArrowheads="1"/>
          </p:cNvSpPr>
          <p:nvPr/>
        </p:nvSpPr>
        <p:spPr bwMode="auto">
          <a:xfrm>
            <a:off x="38512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5" name="Oval 371"/>
          <p:cNvSpPr>
            <a:spLocks noChangeArrowheads="1"/>
          </p:cNvSpPr>
          <p:nvPr/>
        </p:nvSpPr>
        <p:spPr bwMode="auto">
          <a:xfrm>
            <a:off x="4067175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6" name="Oval 372"/>
          <p:cNvSpPr>
            <a:spLocks noChangeArrowheads="1"/>
          </p:cNvSpPr>
          <p:nvPr/>
        </p:nvSpPr>
        <p:spPr bwMode="auto">
          <a:xfrm>
            <a:off x="42846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7" name="Oval 373"/>
          <p:cNvSpPr>
            <a:spLocks noChangeArrowheads="1"/>
          </p:cNvSpPr>
          <p:nvPr/>
        </p:nvSpPr>
        <p:spPr bwMode="auto">
          <a:xfrm>
            <a:off x="45005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8" name="Oval 374"/>
          <p:cNvSpPr>
            <a:spLocks noChangeArrowheads="1"/>
          </p:cNvSpPr>
          <p:nvPr/>
        </p:nvSpPr>
        <p:spPr bwMode="auto">
          <a:xfrm>
            <a:off x="47164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39" name="Oval 375"/>
          <p:cNvSpPr>
            <a:spLocks noChangeArrowheads="1"/>
          </p:cNvSpPr>
          <p:nvPr/>
        </p:nvSpPr>
        <p:spPr bwMode="auto">
          <a:xfrm>
            <a:off x="49323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0" name="Oval 376"/>
          <p:cNvSpPr>
            <a:spLocks noChangeArrowheads="1"/>
          </p:cNvSpPr>
          <p:nvPr/>
        </p:nvSpPr>
        <p:spPr bwMode="auto">
          <a:xfrm>
            <a:off x="51482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1" name="Oval 377"/>
          <p:cNvSpPr>
            <a:spLocks noChangeArrowheads="1"/>
          </p:cNvSpPr>
          <p:nvPr/>
        </p:nvSpPr>
        <p:spPr bwMode="auto">
          <a:xfrm>
            <a:off x="5148263" y="3068638"/>
            <a:ext cx="360362" cy="3603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2" name="Oval 378"/>
          <p:cNvSpPr>
            <a:spLocks noChangeArrowheads="1"/>
          </p:cNvSpPr>
          <p:nvPr/>
        </p:nvSpPr>
        <p:spPr bwMode="auto">
          <a:xfrm>
            <a:off x="55800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3" name="Oval 379"/>
          <p:cNvSpPr>
            <a:spLocks noChangeArrowheads="1"/>
          </p:cNvSpPr>
          <p:nvPr/>
        </p:nvSpPr>
        <p:spPr bwMode="auto">
          <a:xfrm>
            <a:off x="57959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4" name="Oval 380"/>
          <p:cNvSpPr>
            <a:spLocks noChangeArrowheads="1"/>
          </p:cNvSpPr>
          <p:nvPr/>
        </p:nvSpPr>
        <p:spPr bwMode="auto">
          <a:xfrm>
            <a:off x="60118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5" name="Oval 381"/>
          <p:cNvSpPr>
            <a:spLocks noChangeArrowheads="1"/>
          </p:cNvSpPr>
          <p:nvPr/>
        </p:nvSpPr>
        <p:spPr bwMode="auto">
          <a:xfrm>
            <a:off x="62277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6" name="Oval 382"/>
          <p:cNvSpPr>
            <a:spLocks noChangeArrowheads="1"/>
          </p:cNvSpPr>
          <p:nvPr/>
        </p:nvSpPr>
        <p:spPr bwMode="auto">
          <a:xfrm>
            <a:off x="64436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7" name="Oval 383"/>
          <p:cNvSpPr>
            <a:spLocks noChangeArrowheads="1"/>
          </p:cNvSpPr>
          <p:nvPr/>
        </p:nvSpPr>
        <p:spPr bwMode="auto">
          <a:xfrm>
            <a:off x="66595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8" name="Oval 384"/>
          <p:cNvSpPr>
            <a:spLocks noChangeArrowheads="1"/>
          </p:cNvSpPr>
          <p:nvPr/>
        </p:nvSpPr>
        <p:spPr bwMode="auto">
          <a:xfrm>
            <a:off x="6875463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49" name="Oval 385"/>
          <p:cNvSpPr>
            <a:spLocks noChangeArrowheads="1"/>
          </p:cNvSpPr>
          <p:nvPr/>
        </p:nvSpPr>
        <p:spPr bwMode="auto">
          <a:xfrm>
            <a:off x="73088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0" name="Oval 386"/>
          <p:cNvSpPr>
            <a:spLocks noChangeArrowheads="1"/>
          </p:cNvSpPr>
          <p:nvPr/>
        </p:nvSpPr>
        <p:spPr bwMode="auto">
          <a:xfrm>
            <a:off x="75247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1" name="Oval 387"/>
          <p:cNvSpPr>
            <a:spLocks noChangeArrowheads="1"/>
          </p:cNvSpPr>
          <p:nvPr/>
        </p:nvSpPr>
        <p:spPr bwMode="auto">
          <a:xfrm>
            <a:off x="77406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2" name="Oval 388"/>
          <p:cNvSpPr>
            <a:spLocks noChangeArrowheads="1"/>
          </p:cNvSpPr>
          <p:nvPr/>
        </p:nvSpPr>
        <p:spPr bwMode="auto">
          <a:xfrm>
            <a:off x="79565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3" name="Oval 389"/>
          <p:cNvSpPr>
            <a:spLocks noChangeArrowheads="1"/>
          </p:cNvSpPr>
          <p:nvPr/>
        </p:nvSpPr>
        <p:spPr bwMode="auto">
          <a:xfrm>
            <a:off x="81724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4" name="Oval 390"/>
          <p:cNvSpPr>
            <a:spLocks noChangeArrowheads="1"/>
          </p:cNvSpPr>
          <p:nvPr/>
        </p:nvSpPr>
        <p:spPr bwMode="auto">
          <a:xfrm>
            <a:off x="83883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5" name="Oval 391"/>
          <p:cNvSpPr>
            <a:spLocks noChangeArrowheads="1"/>
          </p:cNvSpPr>
          <p:nvPr/>
        </p:nvSpPr>
        <p:spPr bwMode="auto">
          <a:xfrm>
            <a:off x="86042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6" name="Oval 392"/>
          <p:cNvSpPr>
            <a:spLocks noChangeArrowheads="1"/>
          </p:cNvSpPr>
          <p:nvPr/>
        </p:nvSpPr>
        <p:spPr bwMode="auto">
          <a:xfrm>
            <a:off x="8820150" y="3502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7" name="Oval 393"/>
          <p:cNvSpPr>
            <a:spLocks noChangeArrowheads="1"/>
          </p:cNvSpPr>
          <p:nvPr/>
        </p:nvSpPr>
        <p:spPr bwMode="auto">
          <a:xfrm>
            <a:off x="179388" y="3502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8" name="Oval 394"/>
          <p:cNvSpPr>
            <a:spLocks noChangeArrowheads="1"/>
          </p:cNvSpPr>
          <p:nvPr/>
        </p:nvSpPr>
        <p:spPr bwMode="auto">
          <a:xfrm>
            <a:off x="3952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59" name="Oval 395"/>
          <p:cNvSpPr>
            <a:spLocks noChangeArrowheads="1"/>
          </p:cNvSpPr>
          <p:nvPr/>
        </p:nvSpPr>
        <p:spPr bwMode="auto">
          <a:xfrm>
            <a:off x="6111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0" name="Oval 396"/>
          <p:cNvSpPr>
            <a:spLocks noChangeArrowheads="1"/>
          </p:cNvSpPr>
          <p:nvPr/>
        </p:nvSpPr>
        <p:spPr bwMode="auto">
          <a:xfrm>
            <a:off x="8270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1" name="Oval 397"/>
          <p:cNvSpPr>
            <a:spLocks noChangeArrowheads="1"/>
          </p:cNvSpPr>
          <p:nvPr/>
        </p:nvSpPr>
        <p:spPr bwMode="auto">
          <a:xfrm>
            <a:off x="10429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2" name="Oval 398"/>
          <p:cNvSpPr>
            <a:spLocks noChangeArrowheads="1"/>
          </p:cNvSpPr>
          <p:nvPr/>
        </p:nvSpPr>
        <p:spPr bwMode="auto">
          <a:xfrm>
            <a:off x="12588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3" name="Oval 399"/>
          <p:cNvSpPr>
            <a:spLocks noChangeArrowheads="1"/>
          </p:cNvSpPr>
          <p:nvPr/>
        </p:nvSpPr>
        <p:spPr bwMode="auto">
          <a:xfrm>
            <a:off x="14763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4" name="Oval 400"/>
          <p:cNvSpPr>
            <a:spLocks noChangeArrowheads="1"/>
          </p:cNvSpPr>
          <p:nvPr/>
        </p:nvSpPr>
        <p:spPr bwMode="auto">
          <a:xfrm>
            <a:off x="16922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5" name="Oval 401"/>
          <p:cNvSpPr>
            <a:spLocks noChangeArrowheads="1"/>
          </p:cNvSpPr>
          <p:nvPr/>
        </p:nvSpPr>
        <p:spPr bwMode="auto">
          <a:xfrm>
            <a:off x="19081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6" name="Oval 402"/>
          <p:cNvSpPr>
            <a:spLocks noChangeArrowheads="1"/>
          </p:cNvSpPr>
          <p:nvPr/>
        </p:nvSpPr>
        <p:spPr bwMode="auto">
          <a:xfrm>
            <a:off x="21240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7" name="Oval 403"/>
          <p:cNvSpPr>
            <a:spLocks noChangeArrowheads="1"/>
          </p:cNvSpPr>
          <p:nvPr/>
        </p:nvSpPr>
        <p:spPr bwMode="auto">
          <a:xfrm>
            <a:off x="2339975" y="3500438"/>
            <a:ext cx="360363" cy="36036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8" name="Oval 404"/>
          <p:cNvSpPr>
            <a:spLocks noChangeArrowheads="1"/>
          </p:cNvSpPr>
          <p:nvPr/>
        </p:nvSpPr>
        <p:spPr bwMode="auto">
          <a:xfrm>
            <a:off x="29876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69" name="Oval 405"/>
          <p:cNvSpPr>
            <a:spLocks noChangeArrowheads="1"/>
          </p:cNvSpPr>
          <p:nvPr/>
        </p:nvSpPr>
        <p:spPr bwMode="auto">
          <a:xfrm>
            <a:off x="32035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0" name="Oval 406"/>
          <p:cNvSpPr>
            <a:spLocks noChangeArrowheads="1"/>
          </p:cNvSpPr>
          <p:nvPr/>
        </p:nvSpPr>
        <p:spPr bwMode="auto">
          <a:xfrm>
            <a:off x="34194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1" name="Oval 407"/>
          <p:cNvSpPr>
            <a:spLocks noChangeArrowheads="1"/>
          </p:cNvSpPr>
          <p:nvPr/>
        </p:nvSpPr>
        <p:spPr bwMode="auto">
          <a:xfrm>
            <a:off x="36353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2" name="Oval 408"/>
          <p:cNvSpPr>
            <a:spLocks noChangeArrowheads="1"/>
          </p:cNvSpPr>
          <p:nvPr/>
        </p:nvSpPr>
        <p:spPr bwMode="auto">
          <a:xfrm>
            <a:off x="38512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3" name="Oval 409"/>
          <p:cNvSpPr>
            <a:spLocks noChangeArrowheads="1"/>
          </p:cNvSpPr>
          <p:nvPr/>
        </p:nvSpPr>
        <p:spPr bwMode="auto">
          <a:xfrm>
            <a:off x="4067175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4" name="Oval 410"/>
          <p:cNvSpPr>
            <a:spLocks noChangeArrowheads="1"/>
          </p:cNvSpPr>
          <p:nvPr/>
        </p:nvSpPr>
        <p:spPr bwMode="auto">
          <a:xfrm>
            <a:off x="42846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5" name="Oval 411"/>
          <p:cNvSpPr>
            <a:spLocks noChangeArrowheads="1"/>
          </p:cNvSpPr>
          <p:nvPr/>
        </p:nvSpPr>
        <p:spPr bwMode="auto">
          <a:xfrm>
            <a:off x="45005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6" name="Oval 412"/>
          <p:cNvSpPr>
            <a:spLocks noChangeArrowheads="1"/>
          </p:cNvSpPr>
          <p:nvPr/>
        </p:nvSpPr>
        <p:spPr bwMode="auto">
          <a:xfrm>
            <a:off x="47164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7" name="Oval 413"/>
          <p:cNvSpPr>
            <a:spLocks noChangeArrowheads="1"/>
          </p:cNvSpPr>
          <p:nvPr/>
        </p:nvSpPr>
        <p:spPr bwMode="auto">
          <a:xfrm>
            <a:off x="49323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8" name="Oval 414"/>
          <p:cNvSpPr>
            <a:spLocks noChangeArrowheads="1"/>
          </p:cNvSpPr>
          <p:nvPr/>
        </p:nvSpPr>
        <p:spPr bwMode="auto">
          <a:xfrm>
            <a:off x="51482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79" name="Oval 415"/>
          <p:cNvSpPr>
            <a:spLocks noChangeArrowheads="1"/>
          </p:cNvSpPr>
          <p:nvPr/>
        </p:nvSpPr>
        <p:spPr bwMode="auto">
          <a:xfrm>
            <a:off x="53641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0" name="Oval 416"/>
          <p:cNvSpPr>
            <a:spLocks noChangeArrowheads="1"/>
          </p:cNvSpPr>
          <p:nvPr/>
        </p:nvSpPr>
        <p:spPr bwMode="auto">
          <a:xfrm>
            <a:off x="55800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1" name="Oval 417"/>
          <p:cNvSpPr>
            <a:spLocks noChangeArrowheads="1"/>
          </p:cNvSpPr>
          <p:nvPr/>
        </p:nvSpPr>
        <p:spPr bwMode="auto">
          <a:xfrm>
            <a:off x="57959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2" name="Oval 418"/>
          <p:cNvSpPr>
            <a:spLocks noChangeArrowheads="1"/>
          </p:cNvSpPr>
          <p:nvPr/>
        </p:nvSpPr>
        <p:spPr bwMode="auto">
          <a:xfrm>
            <a:off x="62277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3" name="Oval 419"/>
          <p:cNvSpPr>
            <a:spLocks noChangeArrowheads="1"/>
          </p:cNvSpPr>
          <p:nvPr/>
        </p:nvSpPr>
        <p:spPr bwMode="auto">
          <a:xfrm>
            <a:off x="64436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4" name="Oval 420"/>
          <p:cNvSpPr>
            <a:spLocks noChangeArrowheads="1"/>
          </p:cNvSpPr>
          <p:nvPr/>
        </p:nvSpPr>
        <p:spPr bwMode="auto">
          <a:xfrm>
            <a:off x="66595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5" name="Oval 421"/>
          <p:cNvSpPr>
            <a:spLocks noChangeArrowheads="1"/>
          </p:cNvSpPr>
          <p:nvPr/>
        </p:nvSpPr>
        <p:spPr bwMode="auto">
          <a:xfrm>
            <a:off x="68754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6" name="Oval 422"/>
          <p:cNvSpPr>
            <a:spLocks noChangeArrowheads="1"/>
          </p:cNvSpPr>
          <p:nvPr/>
        </p:nvSpPr>
        <p:spPr bwMode="auto">
          <a:xfrm>
            <a:off x="7091363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7" name="Oval 423"/>
          <p:cNvSpPr>
            <a:spLocks noChangeArrowheads="1"/>
          </p:cNvSpPr>
          <p:nvPr/>
        </p:nvSpPr>
        <p:spPr bwMode="auto">
          <a:xfrm>
            <a:off x="73088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8" name="Oval 424"/>
          <p:cNvSpPr>
            <a:spLocks noChangeArrowheads="1"/>
          </p:cNvSpPr>
          <p:nvPr/>
        </p:nvSpPr>
        <p:spPr bwMode="auto">
          <a:xfrm>
            <a:off x="79565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89" name="Oval 425"/>
          <p:cNvSpPr>
            <a:spLocks noChangeArrowheads="1"/>
          </p:cNvSpPr>
          <p:nvPr/>
        </p:nvSpPr>
        <p:spPr bwMode="auto">
          <a:xfrm>
            <a:off x="83883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0" name="Oval 426"/>
          <p:cNvSpPr>
            <a:spLocks noChangeArrowheads="1"/>
          </p:cNvSpPr>
          <p:nvPr/>
        </p:nvSpPr>
        <p:spPr bwMode="auto">
          <a:xfrm>
            <a:off x="86042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1" name="Oval 427"/>
          <p:cNvSpPr>
            <a:spLocks noChangeArrowheads="1"/>
          </p:cNvSpPr>
          <p:nvPr/>
        </p:nvSpPr>
        <p:spPr bwMode="auto">
          <a:xfrm>
            <a:off x="8820150" y="3717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2" name="Oval 428"/>
          <p:cNvSpPr>
            <a:spLocks noChangeArrowheads="1"/>
          </p:cNvSpPr>
          <p:nvPr/>
        </p:nvSpPr>
        <p:spPr bwMode="auto">
          <a:xfrm>
            <a:off x="179388" y="3717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3" name="Oval 429"/>
          <p:cNvSpPr>
            <a:spLocks noChangeArrowheads="1"/>
          </p:cNvSpPr>
          <p:nvPr/>
        </p:nvSpPr>
        <p:spPr bwMode="auto">
          <a:xfrm>
            <a:off x="3952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4" name="Oval 430"/>
          <p:cNvSpPr>
            <a:spLocks noChangeArrowheads="1"/>
          </p:cNvSpPr>
          <p:nvPr/>
        </p:nvSpPr>
        <p:spPr bwMode="auto">
          <a:xfrm>
            <a:off x="6111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5" name="Oval 431"/>
          <p:cNvSpPr>
            <a:spLocks noChangeArrowheads="1"/>
          </p:cNvSpPr>
          <p:nvPr/>
        </p:nvSpPr>
        <p:spPr bwMode="auto">
          <a:xfrm>
            <a:off x="8270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6" name="Oval 432"/>
          <p:cNvSpPr>
            <a:spLocks noChangeArrowheads="1"/>
          </p:cNvSpPr>
          <p:nvPr/>
        </p:nvSpPr>
        <p:spPr bwMode="auto">
          <a:xfrm>
            <a:off x="12588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7" name="Oval 433"/>
          <p:cNvSpPr>
            <a:spLocks noChangeArrowheads="1"/>
          </p:cNvSpPr>
          <p:nvPr/>
        </p:nvSpPr>
        <p:spPr bwMode="auto">
          <a:xfrm>
            <a:off x="14763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8" name="Oval 434"/>
          <p:cNvSpPr>
            <a:spLocks noChangeArrowheads="1"/>
          </p:cNvSpPr>
          <p:nvPr/>
        </p:nvSpPr>
        <p:spPr bwMode="auto">
          <a:xfrm>
            <a:off x="16922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899" name="Oval 435"/>
          <p:cNvSpPr>
            <a:spLocks noChangeArrowheads="1"/>
          </p:cNvSpPr>
          <p:nvPr/>
        </p:nvSpPr>
        <p:spPr bwMode="auto">
          <a:xfrm>
            <a:off x="19081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0" name="Oval 436"/>
          <p:cNvSpPr>
            <a:spLocks noChangeArrowheads="1"/>
          </p:cNvSpPr>
          <p:nvPr/>
        </p:nvSpPr>
        <p:spPr bwMode="auto">
          <a:xfrm>
            <a:off x="21240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1" name="Oval 437"/>
          <p:cNvSpPr>
            <a:spLocks noChangeArrowheads="1"/>
          </p:cNvSpPr>
          <p:nvPr/>
        </p:nvSpPr>
        <p:spPr bwMode="auto">
          <a:xfrm>
            <a:off x="23399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2" name="Oval 438"/>
          <p:cNvSpPr>
            <a:spLocks noChangeArrowheads="1"/>
          </p:cNvSpPr>
          <p:nvPr/>
        </p:nvSpPr>
        <p:spPr bwMode="auto">
          <a:xfrm>
            <a:off x="25558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3" name="Oval 439"/>
          <p:cNvSpPr>
            <a:spLocks noChangeArrowheads="1"/>
          </p:cNvSpPr>
          <p:nvPr/>
        </p:nvSpPr>
        <p:spPr bwMode="auto">
          <a:xfrm>
            <a:off x="27717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4" name="Oval 440"/>
          <p:cNvSpPr>
            <a:spLocks noChangeArrowheads="1"/>
          </p:cNvSpPr>
          <p:nvPr/>
        </p:nvSpPr>
        <p:spPr bwMode="auto">
          <a:xfrm>
            <a:off x="29876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5" name="Oval 441"/>
          <p:cNvSpPr>
            <a:spLocks noChangeArrowheads="1"/>
          </p:cNvSpPr>
          <p:nvPr/>
        </p:nvSpPr>
        <p:spPr bwMode="auto">
          <a:xfrm>
            <a:off x="32035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6" name="Oval 442"/>
          <p:cNvSpPr>
            <a:spLocks noChangeArrowheads="1"/>
          </p:cNvSpPr>
          <p:nvPr/>
        </p:nvSpPr>
        <p:spPr bwMode="auto">
          <a:xfrm>
            <a:off x="34194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7" name="Oval 443"/>
          <p:cNvSpPr>
            <a:spLocks noChangeArrowheads="1"/>
          </p:cNvSpPr>
          <p:nvPr/>
        </p:nvSpPr>
        <p:spPr bwMode="auto">
          <a:xfrm>
            <a:off x="36353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8" name="Oval 444"/>
          <p:cNvSpPr>
            <a:spLocks noChangeArrowheads="1"/>
          </p:cNvSpPr>
          <p:nvPr/>
        </p:nvSpPr>
        <p:spPr bwMode="auto">
          <a:xfrm>
            <a:off x="38512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09" name="Oval 445"/>
          <p:cNvSpPr>
            <a:spLocks noChangeArrowheads="1"/>
          </p:cNvSpPr>
          <p:nvPr/>
        </p:nvSpPr>
        <p:spPr bwMode="auto">
          <a:xfrm>
            <a:off x="4067175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0" name="Oval 446"/>
          <p:cNvSpPr>
            <a:spLocks noChangeArrowheads="1"/>
          </p:cNvSpPr>
          <p:nvPr/>
        </p:nvSpPr>
        <p:spPr bwMode="auto">
          <a:xfrm>
            <a:off x="42846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1" name="Oval 447"/>
          <p:cNvSpPr>
            <a:spLocks noChangeArrowheads="1"/>
          </p:cNvSpPr>
          <p:nvPr/>
        </p:nvSpPr>
        <p:spPr bwMode="auto">
          <a:xfrm>
            <a:off x="45005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2" name="Oval 448"/>
          <p:cNvSpPr>
            <a:spLocks noChangeArrowheads="1"/>
          </p:cNvSpPr>
          <p:nvPr/>
        </p:nvSpPr>
        <p:spPr bwMode="auto">
          <a:xfrm>
            <a:off x="47164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3" name="Oval 449"/>
          <p:cNvSpPr>
            <a:spLocks noChangeArrowheads="1"/>
          </p:cNvSpPr>
          <p:nvPr/>
        </p:nvSpPr>
        <p:spPr bwMode="auto">
          <a:xfrm>
            <a:off x="49323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4" name="Oval 450"/>
          <p:cNvSpPr>
            <a:spLocks noChangeArrowheads="1"/>
          </p:cNvSpPr>
          <p:nvPr/>
        </p:nvSpPr>
        <p:spPr bwMode="auto">
          <a:xfrm>
            <a:off x="51482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5" name="Oval 451"/>
          <p:cNvSpPr>
            <a:spLocks noChangeArrowheads="1"/>
          </p:cNvSpPr>
          <p:nvPr/>
        </p:nvSpPr>
        <p:spPr bwMode="auto">
          <a:xfrm>
            <a:off x="53641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6" name="Oval 452"/>
          <p:cNvSpPr>
            <a:spLocks noChangeArrowheads="1"/>
          </p:cNvSpPr>
          <p:nvPr/>
        </p:nvSpPr>
        <p:spPr bwMode="auto">
          <a:xfrm>
            <a:off x="55800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7" name="Oval 453"/>
          <p:cNvSpPr>
            <a:spLocks noChangeArrowheads="1"/>
          </p:cNvSpPr>
          <p:nvPr/>
        </p:nvSpPr>
        <p:spPr bwMode="auto">
          <a:xfrm>
            <a:off x="57959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8" name="Oval 454"/>
          <p:cNvSpPr>
            <a:spLocks noChangeArrowheads="1"/>
          </p:cNvSpPr>
          <p:nvPr/>
        </p:nvSpPr>
        <p:spPr bwMode="auto">
          <a:xfrm>
            <a:off x="60118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19" name="Oval 455"/>
          <p:cNvSpPr>
            <a:spLocks noChangeArrowheads="1"/>
          </p:cNvSpPr>
          <p:nvPr/>
        </p:nvSpPr>
        <p:spPr bwMode="auto">
          <a:xfrm>
            <a:off x="62277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0" name="Oval 456"/>
          <p:cNvSpPr>
            <a:spLocks noChangeArrowheads="1"/>
          </p:cNvSpPr>
          <p:nvPr/>
        </p:nvSpPr>
        <p:spPr bwMode="auto">
          <a:xfrm>
            <a:off x="64436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1" name="Oval 457"/>
          <p:cNvSpPr>
            <a:spLocks noChangeArrowheads="1"/>
          </p:cNvSpPr>
          <p:nvPr/>
        </p:nvSpPr>
        <p:spPr bwMode="auto">
          <a:xfrm>
            <a:off x="66595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2" name="Oval 458"/>
          <p:cNvSpPr>
            <a:spLocks noChangeArrowheads="1"/>
          </p:cNvSpPr>
          <p:nvPr/>
        </p:nvSpPr>
        <p:spPr bwMode="auto">
          <a:xfrm>
            <a:off x="68754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3" name="Oval 459"/>
          <p:cNvSpPr>
            <a:spLocks noChangeArrowheads="1"/>
          </p:cNvSpPr>
          <p:nvPr/>
        </p:nvSpPr>
        <p:spPr bwMode="auto">
          <a:xfrm>
            <a:off x="7091363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4" name="Oval 460"/>
          <p:cNvSpPr>
            <a:spLocks noChangeArrowheads="1"/>
          </p:cNvSpPr>
          <p:nvPr/>
        </p:nvSpPr>
        <p:spPr bwMode="auto">
          <a:xfrm>
            <a:off x="73088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5" name="Oval 461"/>
          <p:cNvSpPr>
            <a:spLocks noChangeArrowheads="1"/>
          </p:cNvSpPr>
          <p:nvPr/>
        </p:nvSpPr>
        <p:spPr bwMode="auto">
          <a:xfrm>
            <a:off x="77406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6" name="Oval 462"/>
          <p:cNvSpPr>
            <a:spLocks noChangeArrowheads="1"/>
          </p:cNvSpPr>
          <p:nvPr/>
        </p:nvSpPr>
        <p:spPr bwMode="auto">
          <a:xfrm>
            <a:off x="79565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7" name="Oval 463"/>
          <p:cNvSpPr>
            <a:spLocks noChangeArrowheads="1"/>
          </p:cNvSpPr>
          <p:nvPr/>
        </p:nvSpPr>
        <p:spPr bwMode="auto">
          <a:xfrm>
            <a:off x="81724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8" name="Oval 464"/>
          <p:cNvSpPr>
            <a:spLocks noChangeArrowheads="1"/>
          </p:cNvSpPr>
          <p:nvPr/>
        </p:nvSpPr>
        <p:spPr bwMode="auto">
          <a:xfrm>
            <a:off x="83883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29" name="Oval 465"/>
          <p:cNvSpPr>
            <a:spLocks noChangeArrowheads="1"/>
          </p:cNvSpPr>
          <p:nvPr/>
        </p:nvSpPr>
        <p:spPr bwMode="auto">
          <a:xfrm>
            <a:off x="86042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0" name="Oval 466"/>
          <p:cNvSpPr>
            <a:spLocks noChangeArrowheads="1"/>
          </p:cNvSpPr>
          <p:nvPr/>
        </p:nvSpPr>
        <p:spPr bwMode="auto">
          <a:xfrm>
            <a:off x="8820150" y="3933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1" name="Oval 467"/>
          <p:cNvSpPr>
            <a:spLocks noChangeArrowheads="1"/>
          </p:cNvSpPr>
          <p:nvPr/>
        </p:nvSpPr>
        <p:spPr bwMode="auto">
          <a:xfrm>
            <a:off x="179388" y="3933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2" name="Oval 468"/>
          <p:cNvSpPr>
            <a:spLocks noChangeArrowheads="1"/>
          </p:cNvSpPr>
          <p:nvPr/>
        </p:nvSpPr>
        <p:spPr bwMode="auto">
          <a:xfrm>
            <a:off x="395288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3" name="Oval 469"/>
          <p:cNvSpPr>
            <a:spLocks noChangeArrowheads="1"/>
          </p:cNvSpPr>
          <p:nvPr/>
        </p:nvSpPr>
        <p:spPr bwMode="auto">
          <a:xfrm>
            <a:off x="611188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4" name="Oval 470"/>
          <p:cNvSpPr>
            <a:spLocks noChangeArrowheads="1"/>
          </p:cNvSpPr>
          <p:nvPr/>
        </p:nvSpPr>
        <p:spPr bwMode="auto">
          <a:xfrm>
            <a:off x="14763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5" name="Oval 471"/>
          <p:cNvSpPr>
            <a:spLocks noChangeArrowheads="1"/>
          </p:cNvSpPr>
          <p:nvPr/>
        </p:nvSpPr>
        <p:spPr bwMode="auto">
          <a:xfrm>
            <a:off x="16922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6" name="Oval 472"/>
          <p:cNvSpPr>
            <a:spLocks noChangeArrowheads="1"/>
          </p:cNvSpPr>
          <p:nvPr/>
        </p:nvSpPr>
        <p:spPr bwMode="auto">
          <a:xfrm>
            <a:off x="19081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7" name="Oval 473"/>
          <p:cNvSpPr>
            <a:spLocks noChangeArrowheads="1"/>
          </p:cNvSpPr>
          <p:nvPr/>
        </p:nvSpPr>
        <p:spPr bwMode="auto">
          <a:xfrm>
            <a:off x="21240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8" name="Oval 474"/>
          <p:cNvSpPr>
            <a:spLocks noChangeArrowheads="1"/>
          </p:cNvSpPr>
          <p:nvPr/>
        </p:nvSpPr>
        <p:spPr bwMode="auto">
          <a:xfrm>
            <a:off x="23399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39" name="Oval 475"/>
          <p:cNvSpPr>
            <a:spLocks noChangeArrowheads="1"/>
          </p:cNvSpPr>
          <p:nvPr/>
        </p:nvSpPr>
        <p:spPr bwMode="auto">
          <a:xfrm>
            <a:off x="25558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0" name="Oval 476"/>
          <p:cNvSpPr>
            <a:spLocks noChangeArrowheads="1"/>
          </p:cNvSpPr>
          <p:nvPr/>
        </p:nvSpPr>
        <p:spPr bwMode="auto">
          <a:xfrm>
            <a:off x="27717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1" name="Oval 477"/>
          <p:cNvSpPr>
            <a:spLocks noChangeArrowheads="1"/>
          </p:cNvSpPr>
          <p:nvPr/>
        </p:nvSpPr>
        <p:spPr bwMode="auto">
          <a:xfrm>
            <a:off x="29876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2" name="Oval 478"/>
          <p:cNvSpPr>
            <a:spLocks noChangeArrowheads="1"/>
          </p:cNvSpPr>
          <p:nvPr/>
        </p:nvSpPr>
        <p:spPr bwMode="auto">
          <a:xfrm>
            <a:off x="32035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3" name="Oval 479"/>
          <p:cNvSpPr>
            <a:spLocks noChangeArrowheads="1"/>
          </p:cNvSpPr>
          <p:nvPr/>
        </p:nvSpPr>
        <p:spPr bwMode="auto">
          <a:xfrm>
            <a:off x="3419475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4" name="Oval 480"/>
          <p:cNvSpPr>
            <a:spLocks noChangeArrowheads="1"/>
          </p:cNvSpPr>
          <p:nvPr/>
        </p:nvSpPr>
        <p:spPr bwMode="auto">
          <a:xfrm>
            <a:off x="3708400" y="4149725"/>
            <a:ext cx="360363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5" name="Oval 481"/>
          <p:cNvSpPr>
            <a:spLocks noChangeArrowheads="1"/>
          </p:cNvSpPr>
          <p:nvPr/>
        </p:nvSpPr>
        <p:spPr bwMode="auto">
          <a:xfrm>
            <a:off x="42846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6" name="Oval 482"/>
          <p:cNvSpPr>
            <a:spLocks noChangeArrowheads="1"/>
          </p:cNvSpPr>
          <p:nvPr/>
        </p:nvSpPr>
        <p:spPr bwMode="auto">
          <a:xfrm>
            <a:off x="45005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7" name="Oval 483"/>
          <p:cNvSpPr>
            <a:spLocks noChangeArrowheads="1"/>
          </p:cNvSpPr>
          <p:nvPr/>
        </p:nvSpPr>
        <p:spPr bwMode="auto">
          <a:xfrm>
            <a:off x="47164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8" name="Oval 484"/>
          <p:cNvSpPr>
            <a:spLocks noChangeArrowheads="1"/>
          </p:cNvSpPr>
          <p:nvPr/>
        </p:nvSpPr>
        <p:spPr bwMode="auto">
          <a:xfrm>
            <a:off x="49323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49" name="Oval 485"/>
          <p:cNvSpPr>
            <a:spLocks noChangeArrowheads="1"/>
          </p:cNvSpPr>
          <p:nvPr/>
        </p:nvSpPr>
        <p:spPr bwMode="auto">
          <a:xfrm>
            <a:off x="53641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0" name="Oval 486"/>
          <p:cNvSpPr>
            <a:spLocks noChangeArrowheads="1"/>
          </p:cNvSpPr>
          <p:nvPr/>
        </p:nvSpPr>
        <p:spPr bwMode="auto">
          <a:xfrm>
            <a:off x="55800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1" name="Oval 487"/>
          <p:cNvSpPr>
            <a:spLocks noChangeArrowheads="1"/>
          </p:cNvSpPr>
          <p:nvPr/>
        </p:nvSpPr>
        <p:spPr bwMode="auto">
          <a:xfrm>
            <a:off x="57959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2" name="Oval 488"/>
          <p:cNvSpPr>
            <a:spLocks noChangeArrowheads="1"/>
          </p:cNvSpPr>
          <p:nvPr/>
        </p:nvSpPr>
        <p:spPr bwMode="auto">
          <a:xfrm>
            <a:off x="60118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3" name="Oval 489"/>
          <p:cNvSpPr>
            <a:spLocks noChangeArrowheads="1"/>
          </p:cNvSpPr>
          <p:nvPr/>
        </p:nvSpPr>
        <p:spPr bwMode="auto">
          <a:xfrm>
            <a:off x="62277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4" name="Oval 490"/>
          <p:cNvSpPr>
            <a:spLocks noChangeArrowheads="1"/>
          </p:cNvSpPr>
          <p:nvPr/>
        </p:nvSpPr>
        <p:spPr bwMode="auto">
          <a:xfrm>
            <a:off x="64436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5" name="Oval 491"/>
          <p:cNvSpPr>
            <a:spLocks noChangeArrowheads="1"/>
          </p:cNvSpPr>
          <p:nvPr/>
        </p:nvSpPr>
        <p:spPr bwMode="auto">
          <a:xfrm>
            <a:off x="68754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6" name="Oval 492"/>
          <p:cNvSpPr>
            <a:spLocks noChangeArrowheads="1"/>
          </p:cNvSpPr>
          <p:nvPr/>
        </p:nvSpPr>
        <p:spPr bwMode="auto">
          <a:xfrm>
            <a:off x="7091363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7" name="Oval 493"/>
          <p:cNvSpPr>
            <a:spLocks noChangeArrowheads="1"/>
          </p:cNvSpPr>
          <p:nvPr/>
        </p:nvSpPr>
        <p:spPr bwMode="auto">
          <a:xfrm>
            <a:off x="73088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8" name="Oval 494"/>
          <p:cNvSpPr>
            <a:spLocks noChangeArrowheads="1"/>
          </p:cNvSpPr>
          <p:nvPr/>
        </p:nvSpPr>
        <p:spPr bwMode="auto">
          <a:xfrm>
            <a:off x="75247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59" name="Oval 495"/>
          <p:cNvSpPr>
            <a:spLocks noChangeArrowheads="1"/>
          </p:cNvSpPr>
          <p:nvPr/>
        </p:nvSpPr>
        <p:spPr bwMode="auto">
          <a:xfrm>
            <a:off x="79565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0" name="Oval 496"/>
          <p:cNvSpPr>
            <a:spLocks noChangeArrowheads="1"/>
          </p:cNvSpPr>
          <p:nvPr/>
        </p:nvSpPr>
        <p:spPr bwMode="auto">
          <a:xfrm>
            <a:off x="81724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1" name="Oval 497"/>
          <p:cNvSpPr>
            <a:spLocks noChangeArrowheads="1"/>
          </p:cNvSpPr>
          <p:nvPr/>
        </p:nvSpPr>
        <p:spPr bwMode="auto">
          <a:xfrm>
            <a:off x="83883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2" name="Oval 498"/>
          <p:cNvSpPr>
            <a:spLocks noChangeArrowheads="1"/>
          </p:cNvSpPr>
          <p:nvPr/>
        </p:nvSpPr>
        <p:spPr bwMode="auto">
          <a:xfrm>
            <a:off x="8604250" y="4149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3" name="Oval 499"/>
          <p:cNvSpPr>
            <a:spLocks noChangeArrowheads="1"/>
          </p:cNvSpPr>
          <p:nvPr/>
        </p:nvSpPr>
        <p:spPr bwMode="auto">
          <a:xfrm>
            <a:off x="179388" y="4149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4" name="Oval 500"/>
          <p:cNvSpPr>
            <a:spLocks noChangeArrowheads="1"/>
          </p:cNvSpPr>
          <p:nvPr/>
        </p:nvSpPr>
        <p:spPr bwMode="auto">
          <a:xfrm>
            <a:off x="395288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5" name="Oval 501"/>
          <p:cNvSpPr>
            <a:spLocks noChangeArrowheads="1"/>
          </p:cNvSpPr>
          <p:nvPr/>
        </p:nvSpPr>
        <p:spPr bwMode="auto">
          <a:xfrm>
            <a:off x="611188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6" name="Oval 502"/>
          <p:cNvSpPr>
            <a:spLocks noChangeArrowheads="1"/>
          </p:cNvSpPr>
          <p:nvPr/>
        </p:nvSpPr>
        <p:spPr bwMode="auto">
          <a:xfrm>
            <a:off x="900113" y="4149725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7" name="Oval 503"/>
          <p:cNvSpPr>
            <a:spLocks noChangeArrowheads="1"/>
          </p:cNvSpPr>
          <p:nvPr/>
        </p:nvSpPr>
        <p:spPr bwMode="auto">
          <a:xfrm>
            <a:off x="14763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8" name="Oval 504"/>
          <p:cNvSpPr>
            <a:spLocks noChangeArrowheads="1"/>
          </p:cNvSpPr>
          <p:nvPr/>
        </p:nvSpPr>
        <p:spPr bwMode="auto">
          <a:xfrm>
            <a:off x="16922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69" name="Oval 505"/>
          <p:cNvSpPr>
            <a:spLocks noChangeArrowheads="1"/>
          </p:cNvSpPr>
          <p:nvPr/>
        </p:nvSpPr>
        <p:spPr bwMode="auto">
          <a:xfrm>
            <a:off x="19081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0" name="Oval 506"/>
          <p:cNvSpPr>
            <a:spLocks noChangeArrowheads="1"/>
          </p:cNvSpPr>
          <p:nvPr/>
        </p:nvSpPr>
        <p:spPr bwMode="auto">
          <a:xfrm>
            <a:off x="21240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1" name="Oval 507"/>
          <p:cNvSpPr>
            <a:spLocks noChangeArrowheads="1"/>
          </p:cNvSpPr>
          <p:nvPr/>
        </p:nvSpPr>
        <p:spPr bwMode="auto">
          <a:xfrm>
            <a:off x="25558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2" name="Oval 508"/>
          <p:cNvSpPr>
            <a:spLocks noChangeArrowheads="1"/>
          </p:cNvSpPr>
          <p:nvPr/>
        </p:nvSpPr>
        <p:spPr bwMode="auto">
          <a:xfrm>
            <a:off x="27717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3" name="Oval 509"/>
          <p:cNvSpPr>
            <a:spLocks noChangeArrowheads="1"/>
          </p:cNvSpPr>
          <p:nvPr/>
        </p:nvSpPr>
        <p:spPr bwMode="auto">
          <a:xfrm>
            <a:off x="29876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4" name="Oval 510"/>
          <p:cNvSpPr>
            <a:spLocks noChangeArrowheads="1"/>
          </p:cNvSpPr>
          <p:nvPr/>
        </p:nvSpPr>
        <p:spPr bwMode="auto">
          <a:xfrm>
            <a:off x="32035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5" name="Oval 511"/>
          <p:cNvSpPr>
            <a:spLocks noChangeArrowheads="1"/>
          </p:cNvSpPr>
          <p:nvPr/>
        </p:nvSpPr>
        <p:spPr bwMode="auto">
          <a:xfrm>
            <a:off x="3419475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6" name="Oval 512"/>
          <p:cNvSpPr>
            <a:spLocks noChangeArrowheads="1"/>
          </p:cNvSpPr>
          <p:nvPr/>
        </p:nvSpPr>
        <p:spPr bwMode="auto">
          <a:xfrm>
            <a:off x="42846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7" name="Oval 513"/>
          <p:cNvSpPr>
            <a:spLocks noChangeArrowheads="1"/>
          </p:cNvSpPr>
          <p:nvPr/>
        </p:nvSpPr>
        <p:spPr bwMode="auto">
          <a:xfrm>
            <a:off x="45005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8" name="Oval 514"/>
          <p:cNvSpPr>
            <a:spLocks noChangeArrowheads="1"/>
          </p:cNvSpPr>
          <p:nvPr/>
        </p:nvSpPr>
        <p:spPr bwMode="auto">
          <a:xfrm>
            <a:off x="47164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79" name="Oval 515"/>
          <p:cNvSpPr>
            <a:spLocks noChangeArrowheads="1"/>
          </p:cNvSpPr>
          <p:nvPr/>
        </p:nvSpPr>
        <p:spPr bwMode="auto">
          <a:xfrm>
            <a:off x="49323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0" name="Oval 516"/>
          <p:cNvSpPr>
            <a:spLocks noChangeArrowheads="1"/>
          </p:cNvSpPr>
          <p:nvPr/>
        </p:nvSpPr>
        <p:spPr bwMode="auto">
          <a:xfrm>
            <a:off x="51482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1" name="Oval 517"/>
          <p:cNvSpPr>
            <a:spLocks noChangeArrowheads="1"/>
          </p:cNvSpPr>
          <p:nvPr/>
        </p:nvSpPr>
        <p:spPr bwMode="auto">
          <a:xfrm>
            <a:off x="53641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2" name="Oval 518"/>
          <p:cNvSpPr>
            <a:spLocks noChangeArrowheads="1"/>
          </p:cNvSpPr>
          <p:nvPr/>
        </p:nvSpPr>
        <p:spPr bwMode="auto">
          <a:xfrm>
            <a:off x="55800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3" name="Oval 519"/>
          <p:cNvSpPr>
            <a:spLocks noChangeArrowheads="1"/>
          </p:cNvSpPr>
          <p:nvPr/>
        </p:nvSpPr>
        <p:spPr bwMode="auto">
          <a:xfrm>
            <a:off x="57959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4" name="Oval 520"/>
          <p:cNvSpPr>
            <a:spLocks noChangeArrowheads="1"/>
          </p:cNvSpPr>
          <p:nvPr/>
        </p:nvSpPr>
        <p:spPr bwMode="auto">
          <a:xfrm>
            <a:off x="60118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5" name="Oval 521"/>
          <p:cNvSpPr>
            <a:spLocks noChangeArrowheads="1"/>
          </p:cNvSpPr>
          <p:nvPr/>
        </p:nvSpPr>
        <p:spPr bwMode="auto">
          <a:xfrm>
            <a:off x="62277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6" name="Oval 522"/>
          <p:cNvSpPr>
            <a:spLocks noChangeArrowheads="1"/>
          </p:cNvSpPr>
          <p:nvPr/>
        </p:nvSpPr>
        <p:spPr bwMode="auto">
          <a:xfrm>
            <a:off x="64436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7" name="Oval 523"/>
          <p:cNvSpPr>
            <a:spLocks noChangeArrowheads="1"/>
          </p:cNvSpPr>
          <p:nvPr/>
        </p:nvSpPr>
        <p:spPr bwMode="auto">
          <a:xfrm>
            <a:off x="66595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8" name="Oval 524"/>
          <p:cNvSpPr>
            <a:spLocks noChangeArrowheads="1"/>
          </p:cNvSpPr>
          <p:nvPr/>
        </p:nvSpPr>
        <p:spPr bwMode="auto">
          <a:xfrm>
            <a:off x="68754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89" name="Oval 525"/>
          <p:cNvSpPr>
            <a:spLocks noChangeArrowheads="1"/>
          </p:cNvSpPr>
          <p:nvPr/>
        </p:nvSpPr>
        <p:spPr bwMode="auto">
          <a:xfrm>
            <a:off x="7091363" y="43656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0" name="Oval 526"/>
          <p:cNvSpPr>
            <a:spLocks noChangeArrowheads="1"/>
          </p:cNvSpPr>
          <p:nvPr/>
        </p:nvSpPr>
        <p:spPr bwMode="auto">
          <a:xfrm>
            <a:off x="73088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1" name="Oval 527"/>
          <p:cNvSpPr>
            <a:spLocks noChangeArrowheads="1"/>
          </p:cNvSpPr>
          <p:nvPr/>
        </p:nvSpPr>
        <p:spPr bwMode="auto">
          <a:xfrm>
            <a:off x="75247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2" name="Oval 528"/>
          <p:cNvSpPr>
            <a:spLocks noChangeArrowheads="1"/>
          </p:cNvSpPr>
          <p:nvPr/>
        </p:nvSpPr>
        <p:spPr bwMode="auto">
          <a:xfrm>
            <a:off x="77406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3" name="Oval 529"/>
          <p:cNvSpPr>
            <a:spLocks noChangeArrowheads="1"/>
          </p:cNvSpPr>
          <p:nvPr/>
        </p:nvSpPr>
        <p:spPr bwMode="auto">
          <a:xfrm>
            <a:off x="79565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4" name="Oval 530"/>
          <p:cNvSpPr>
            <a:spLocks noChangeArrowheads="1"/>
          </p:cNvSpPr>
          <p:nvPr/>
        </p:nvSpPr>
        <p:spPr bwMode="auto">
          <a:xfrm>
            <a:off x="81724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5" name="Oval 531"/>
          <p:cNvSpPr>
            <a:spLocks noChangeArrowheads="1"/>
          </p:cNvSpPr>
          <p:nvPr/>
        </p:nvSpPr>
        <p:spPr bwMode="auto">
          <a:xfrm>
            <a:off x="83883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6" name="Oval 532"/>
          <p:cNvSpPr>
            <a:spLocks noChangeArrowheads="1"/>
          </p:cNvSpPr>
          <p:nvPr/>
        </p:nvSpPr>
        <p:spPr bwMode="auto">
          <a:xfrm>
            <a:off x="86042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7" name="Oval 533"/>
          <p:cNvSpPr>
            <a:spLocks noChangeArrowheads="1"/>
          </p:cNvSpPr>
          <p:nvPr/>
        </p:nvSpPr>
        <p:spPr bwMode="auto">
          <a:xfrm>
            <a:off x="8820150" y="43656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8" name="Oval 534"/>
          <p:cNvSpPr>
            <a:spLocks noChangeArrowheads="1"/>
          </p:cNvSpPr>
          <p:nvPr/>
        </p:nvSpPr>
        <p:spPr bwMode="auto">
          <a:xfrm>
            <a:off x="3952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999" name="Oval 535"/>
          <p:cNvSpPr>
            <a:spLocks noChangeArrowheads="1"/>
          </p:cNvSpPr>
          <p:nvPr/>
        </p:nvSpPr>
        <p:spPr bwMode="auto">
          <a:xfrm>
            <a:off x="6111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0" name="Oval 536"/>
          <p:cNvSpPr>
            <a:spLocks noChangeArrowheads="1"/>
          </p:cNvSpPr>
          <p:nvPr/>
        </p:nvSpPr>
        <p:spPr bwMode="auto">
          <a:xfrm>
            <a:off x="8270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1" name="Oval 537"/>
          <p:cNvSpPr>
            <a:spLocks noChangeArrowheads="1"/>
          </p:cNvSpPr>
          <p:nvPr/>
        </p:nvSpPr>
        <p:spPr bwMode="auto">
          <a:xfrm>
            <a:off x="10429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2" name="Oval 538"/>
          <p:cNvSpPr>
            <a:spLocks noChangeArrowheads="1"/>
          </p:cNvSpPr>
          <p:nvPr/>
        </p:nvSpPr>
        <p:spPr bwMode="auto">
          <a:xfrm>
            <a:off x="1258888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3" name="Oval 539"/>
          <p:cNvSpPr>
            <a:spLocks noChangeArrowheads="1"/>
          </p:cNvSpPr>
          <p:nvPr/>
        </p:nvSpPr>
        <p:spPr bwMode="auto">
          <a:xfrm>
            <a:off x="14763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4" name="Oval 540"/>
          <p:cNvSpPr>
            <a:spLocks noChangeArrowheads="1"/>
          </p:cNvSpPr>
          <p:nvPr/>
        </p:nvSpPr>
        <p:spPr bwMode="auto">
          <a:xfrm>
            <a:off x="16922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5" name="Oval 541"/>
          <p:cNvSpPr>
            <a:spLocks noChangeArrowheads="1"/>
          </p:cNvSpPr>
          <p:nvPr/>
        </p:nvSpPr>
        <p:spPr bwMode="auto">
          <a:xfrm>
            <a:off x="19081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6" name="Oval 542"/>
          <p:cNvSpPr>
            <a:spLocks noChangeArrowheads="1"/>
          </p:cNvSpPr>
          <p:nvPr/>
        </p:nvSpPr>
        <p:spPr bwMode="auto">
          <a:xfrm>
            <a:off x="21240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7" name="Oval 543"/>
          <p:cNvSpPr>
            <a:spLocks noChangeArrowheads="1"/>
          </p:cNvSpPr>
          <p:nvPr/>
        </p:nvSpPr>
        <p:spPr bwMode="auto">
          <a:xfrm>
            <a:off x="23399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8" name="Oval 544"/>
          <p:cNvSpPr>
            <a:spLocks noChangeArrowheads="1"/>
          </p:cNvSpPr>
          <p:nvPr/>
        </p:nvSpPr>
        <p:spPr bwMode="auto">
          <a:xfrm>
            <a:off x="25558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09" name="Oval 545"/>
          <p:cNvSpPr>
            <a:spLocks noChangeArrowheads="1"/>
          </p:cNvSpPr>
          <p:nvPr/>
        </p:nvSpPr>
        <p:spPr bwMode="auto">
          <a:xfrm>
            <a:off x="27717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0" name="Oval 546"/>
          <p:cNvSpPr>
            <a:spLocks noChangeArrowheads="1"/>
          </p:cNvSpPr>
          <p:nvPr/>
        </p:nvSpPr>
        <p:spPr bwMode="auto">
          <a:xfrm>
            <a:off x="29876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1" name="Oval 547"/>
          <p:cNvSpPr>
            <a:spLocks noChangeArrowheads="1"/>
          </p:cNvSpPr>
          <p:nvPr/>
        </p:nvSpPr>
        <p:spPr bwMode="auto">
          <a:xfrm>
            <a:off x="32035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2" name="Oval 548"/>
          <p:cNvSpPr>
            <a:spLocks noChangeArrowheads="1"/>
          </p:cNvSpPr>
          <p:nvPr/>
        </p:nvSpPr>
        <p:spPr bwMode="auto">
          <a:xfrm>
            <a:off x="34194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3" name="Oval 549"/>
          <p:cNvSpPr>
            <a:spLocks noChangeArrowheads="1"/>
          </p:cNvSpPr>
          <p:nvPr/>
        </p:nvSpPr>
        <p:spPr bwMode="auto">
          <a:xfrm>
            <a:off x="36353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4" name="Oval 550"/>
          <p:cNvSpPr>
            <a:spLocks noChangeArrowheads="1"/>
          </p:cNvSpPr>
          <p:nvPr/>
        </p:nvSpPr>
        <p:spPr bwMode="auto">
          <a:xfrm>
            <a:off x="4067175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5" name="Oval 551"/>
          <p:cNvSpPr>
            <a:spLocks noChangeArrowheads="1"/>
          </p:cNvSpPr>
          <p:nvPr/>
        </p:nvSpPr>
        <p:spPr bwMode="auto">
          <a:xfrm>
            <a:off x="42846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6" name="Oval 552"/>
          <p:cNvSpPr>
            <a:spLocks noChangeArrowheads="1"/>
          </p:cNvSpPr>
          <p:nvPr/>
        </p:nvSpPr>
        <p:spPr bwMode="auto">
          <a:xfrm>
            <a:off x="45005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7" name="Oval 553"/>
          <p:cNvSpPr>
            <a:spLocks noChangeArrowheads="1"/>
          </p:cNvSpPr>
          <p:nvPr/>
        </p:nvSpPr>
        <p:spPr bwMode="auto">
          <a:xfrm>
            <a:off x="47164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8" name="Oval 554"/>
          <p:cNvSpPr>
            <a:spLocks noChangeArrowheads="1"/>
          </p:cNvSpPr>
          <p:nvPr/>
        </p:nvSpPr>
        <p:spPr bwMode="auto">
          <a:xfrm>
            <a:off x="49323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19" name="Oval 555"/>
          <p:cNvSpPr>
            <a:spLocks noChangeArrowheads="1"/>
          </p:cNvSpPr>
          <p:nvPr/>
        </p:nvSpPr>
        <p:spPr bwMode="auto">
          <a:xfrm>
            <a:off x="51482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0" name="Oval 556"/>
          <p:cNvSpPr>
            <a:spLocks noChangeArrowheads="1"/>
          </p:cNvSpPr>
          <p:nvPr/>
        </p:nvSpPr>
        <p:spPr bwMode="auto">
          <a:xfrm>
            <a:off x="53641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1" name="Oval 557"/>
          <p:cNvSpPr>
            <a:spLocks noChangeArrowheads="1"/>
          </p:cNvSpPr>
          <p:nvPr/>
        </p:nvSpPr>
        <p:spPr bwMode="auto">
          <a:xfrm>
            <a:off x="55800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2" name="Oval 558"/>
          <p:cNvSpPr>
            <a:spLocks noChangeArrowheads="1"/>
          </p:cNvSpPr>
          <p:nvPr/>
        </p:nvSpPr>
        <p:spPr bwMode="auto">
          <a:xfrm>
            <a:off x="57959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3" name="Oval 559"/>
          <p:cNvSpPr>
            <a:spLocks noChangeArrowheads="1"/>
          </p:cNvSpPr>
          <p:nvPr/>
        </p:nvSpPr>
        <p:spPr bwMode="auto">
          <a:xfrm>
            <a:off x="62277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4" name="Oval 560"/>
          <p:cNvSpPr>
            <a:spLocks noChangeArrowheads="1"/>
          </p:cNvSpPr>
          <p:nvPr/>
        </p:nvSpPr>
        <p:spPr bwMode="auto">
          <a:xfrm>
            <a:off x="64436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5" name="Oval 561"/>
          <p:cNvSpPr>
            <a:spLocks noChangeArrowheads="1"/>
          </p:cNvSpPr>
          <p:nvPr/>
        </p:nvSpPr>
        <p:spPr bwMode="auto">
          <a:xfrm>
            <a:off x="66595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6" name="Oval 562"/>
          <p:cNvSpPr>
            <a:spLocks noChangeArrowheads="1"/>
          </p:cNvSpPr>
          <p:nvPr/>
        </p:nvSpPr>
        <p:spPr bwMode="auto">
          <a:xfrm>
            <a:off x="68754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7" name="Oval 563"/>
          <p:cNvSpPr>
            <a:spLocks noChangeArrowheads="1"/>
          </p:cNvSpPr>
          <p:nvPr/>
        </p:nvSpPr>
        <p:spPr bwMode="auto">
          <a:xfrm>
            <a:off x="7091363" y="45815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8" name="Oval 564"/>
          <p:cNvSpPr>
            <a:spLocks noChangeArrowheads="1"/>
          </p:cNvSpPr>
          <p:nvPr/>
        </p:nvSpPr>
        <p:spPr bwMode="auto">
          <a:xfrm>
            <a:off x="73088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29" name="Oval 565"/>
          <p:cNvSpPr>
            <a:spLocks noChangeArrowheads="1"/>
          </p:cNvSpPr>
          <p:nvPr/>
        </p:nvSpPr>
        <p:spPr bwMode="auto">
          <a:xfrm>
            <a:off x="75247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0" name="Oval 566"/>
          <p:cNvSpPr>
            <a:spLocks noChangeArrowheads="1"/>
          </p:cNvSpPr>
          <p:nvPr/>
        </p:nvSpPr>
        <p:spPr bwMode="auto">
          <a:xfrm>
            <a:off x="77406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1" name="Oval 567"/>
          <p:cNvSpPr>
            <a:spLocks noChangeArrowheads="1"/>
          </p:cNvSpPr>
          <p:nvPr/>
        </p:nvSpPr>
        <p:spPr bwMode="auto">
          <a:xfrm>
            <a:off x="79565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2" name="Oval 568"/>
          <p:cNvSpPr>
            <a:spLocks noChangeArrowheads="1"/>
          </p:cNvSpPr>
          <p:nvPr/>
        </p:nvSpPr>
        <p:spPr bwMode="auto">
          <a:xfrm>
            <a:off x="81724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3" name="Oval 569"/>
          <p:cNvSpPr>
            <a:spLocks noChangeArrowheads="1"/>
          </p:cNvSpPr>
          <p:nvPr/>
        </p:nvSpPr>
        <p:spPr bwMode="auto">
          <a:xfrm>
            <a:off x="83883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4" name="Oval 570"/>
          <p:cNvSpPr>
            <a:spLocks noChangeArrowheads="1"/>
          </p:cNvSpPr>
          <p:nvPr/>
        </p:nvSpPr>
        <p:spPr bwMode="auto">
          <a:xfrm>
            <a:off x="86042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5" name="Oval 571"/>
          <p:cNvSpPr>
            <a:spLocks noChangeArrowheads="1"/>
          </p:cNvSpPr>
          <p:nvPr/>
        </p:nvSpPr>
        <p:spPr bwMode="auto">
          <a:xfrm>
            <a:off x="8820150" y="45815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6" name="Oval 572"/>
          <p:cNvSpPr>
            <a:spLocks noChangeArrowheads="1"/>
          </p:cNvSpPr>
          <p:nvPr/>
        </p:nvSpPr>
        <p:spPr bwMode="auto">
          <a:xfrm>
            <a:off x="3952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7" name="Oval 573"/>
          <p:cNvSpPr>
            <a:spLocks noChangeArrowheads="1"/>
          </p:cNvSpPr>
          <p:nvPr/>
        </p:nvSpPr>
        <p:spPr bwMode="auto">
          <a:xfrm>
            <a:off x="6111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8" name="Oval 574"/>
          <p:cNvSpPr>
            <a:spLocks noChangeArrowheads="1"/>
          </p:cNvSpPr>
          <p:nvPr/>
        </p:nvSpPr>
        <p:spPr bwMode="auto">
          <a:xfrm>
            <a:off x="8270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39" name="Oval 575"/>
          <p:cNvSpPr>
            <a:spLocks noChangeArrowheads="1"/>
          </p:cNvSpPr>
          <p:nvPr/>
        </p:nvSpPr>
        <p:spPr bwMode="auto">
          <a:xfrm>
            <a:off x="10429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0" name="Oval 576"/>
          <p:cNvSpPr>
            <a:spLocks noChangeArrowheads="1"/>
          </p:cNvSpPr>
          <p:nvPr/>
        </p:nvSpPr>
        <p:spPr bwMode="auto">
          <a:xfrm>
            <a:off x="12588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1" name="Oval 577"/>
          <p:cNvSpPr>
            <a:spLocks noChangeArrowheads="1"/>
          </p:cNvSpPr>
          <p:nvPr/>
        </p:nvSpPr>
        <p:spPr bwMode="auto">
          <a:xfrm>
            <a:off x="14763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2" name="Oval 578"/>
          <p:cNvSpPr>
            <a:spLocks noChangeArrowheads="1"/>
          </p:cNvSpPr>
          <p:nvPr/>
        </p:nvSpPr>
        <p:spPr bwMode="auto">
          <a:xfrm>
            <a:off x="16922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3" name="Oval 579"/>
          <p:cNvSpPr>
            <a:spLocks noChangeArrowheads="1"/>
          </p:cNvSpPr>
          <p:nvPr/>
        </p:nvSpPr>
        <p:spPr bwMode="auto">
          <a:xfrm>
            <a:off x="19081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4" name="Oval 580"/>
          <p:cNvSpPr>
            <a:spLocks noChangeArrowheads="1"/>
          </p:cNvSpPr>
          <p:nvPr/>
        </p:nvSpPr>
        <p:spPr bwMode="auto">
          <a:xfrm>
            <a:off x="21240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5" name="Oval 581"/>
          <p:cNvSpPr>
            <a:spLocks noChangeArrowheads="1"/>
          </p:cNvSpPr>
          <p:nvPr/>
        </p:nvSpPr>
        <p:spPr bwMode="auto">
          <a:xfrm>
            <a:off x="23399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6" name="Oval 582"/>
          <p:cNvSpPr>
            <a:spLocks noChangeArrowheads="1"/>
          </p:cNvSpPr>
          <p:nvPr/>
        </p:nvSpPr>
        <p:spPr bwMode="auto">
          <a:xfrm>
            <a:off x="25558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7" name="Oval 583"/>
          <p:cNvSpPr>
            <a:spLocks noChangeArrowheads="1"/>
          </p:cNvSpPr>
          <p:nvPr/>
        </p:nvSpPr>
        <p:spPr bwMode="auto">
          <a:xfrm>
            <a:off x="27717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8" name="Oval 584"/>
          <p:cNvSpPr>
            <a:spLocks noChangeArrowheads="1"/>
          </p:cNvSpPr>
          <p:nvPr/>
        </p:nvSpPr>
        <p:spPr bwMode="auto">
          <a:xfrm>
            <a:off x="29876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49" name="Oval 585"/>
          <p:cNvSpPr>
            <a:spLocks noChangeArrowheads="1"/>
          </p:cNvSpPr>
          <p:nvPr/>
        </p:nvSpPr>
        <p:spPr bwMode="auto">
          <a:xfrm>
            <a:off x="32035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0" name="Oval 586"/>
          <p:cNvSpPr>
            <a:spLocks noChangeArrowheads="1"/>
          </p:cNvSpPr>
          <p:nvPr/>
        </p:nvSpPr>
        <p:spPr bwMode="auto">
          <a:xfrm>
            <a:off x="34194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1" name="Oval 587"/>
          <p:cNvSpPr>
            <a:spLocks noChangeArrowheads="1"/>
          </p:cNvSpPr>
          <p:nvPr/>
        </p:nvSpPr>
        <p:spPr bwMode="auto">
          <a:xfrm>
            <a:off x="36353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2" name="Oval 588"/>
          <p:cNvSpPr>
            <a:spLocks noChangeArrowheads="1"/>
          </p:cNvSpPr>
          <p:nvPr/>
        </p:nvSpPr>
        <p:spPr bwMode="auto">
          <a:xfrm>
            <a:off x="38512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3" name="Oval 589"/>
          <p:cNvSpPr>
            <a:spLocks noChangeArrowheads="1"/>
          </p:cNvSpPr>
          <p:nvPr/>
        </p:nvSpPr>
        <p:spPr bwMode="auto">
          <a:xfrm>
            <a:off x="4067175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4" name="Oval 590"/>
          <p:cNvSpPr>
            <a:spLocks noChangeArrowheads="1"/>
          </p:cNvSpPr>
          <p:nvPr/>
        </p:nvSpPr>
        <p:spPr bwMode="auto">
          <a:xfrm>
            <a:off x="42846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5" name="Oval 591"/>
          <p:cNvSpPr>
            <a:spLocks noChangeArrowheads="1"/>
          </p:cNvSpPr>
          <p:nvPr/>
        </p:nvSpPr>
        <p:spPr bwMode="auto">
          <a:xfrm>
            <a:off x="45005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6" name="Oval 592"/>
          <p:cNvSpPr>
            <a:spLocks noChangeArrowheads="1"/>
          </p:cNvSpPr>
          <p:nvPr/>
        </p:nvSpPr>
        <p:spPr bwMode="auto">
          <a:xfrm>
            <a:off x="47164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7" name="Oval 593"/>
          <p:cNvSpPr>
            <a:spLocks noChangeArrowheads="1"/>
          </p:cNvSpPr>
          <p:nvPr/>
        </p:nvSpPr>
        <p:spPr bwMode="auto">
          <a:xfrm>
            <a:off x="49323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8" name="Oval 594"/>
          <p:cNvSpPr>
            <a:spLocks noChangeArrowheads="1"/>
          </p:cNvSpPr>
          <p:nvPr/>
        </p:nvSpPr>
        <p:spPr bwMode="auto">
          <a:xfrm>
            <a:off x="51482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59" name="Oval 595"/>
          <p:cNvSpPr>
            <a:spLocks noChangeArrowheads="1"/>
          </p:cNvSpPr>
          <p:nvPr/>
        </p:nvSpPr>
        <p:spPr bwMode="auto">
          <a:xfrm>
            <a:off x="53641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0" name="Oval 596"/>
          <p:cNvSpPr>
            <a:spLocks noChangeArrowheads="1"/>
          </p:cNvSpPr>
          <p:nvPr/>
        </p:nvSpPr>
        <p:spPr bwMode="auto">
          <a:xfrm>
            <a:off x="55800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1" name="Oval 597"/>
          <p:cNvSpPr>
            <a:spLocks noChangeArrowheads="1"/>
          </p:cNvSpPr>
          <p:nvPr/>
        </p:nvSpPr>
        <p:spPr bwMode="auto">
          <a:xfrm>
            <a:off x="5795963" y="4797425"/>
            <a:ext cx="360362" cy="3603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2" name="Oval 598"/>
          <p:cNvSpPr>
            <a:spLocks noChangeArrowheads="1"/>
          </p:cNvSpPr>
          <p:nvPr/>
        </p:nvSpPr>
        <p:spPr bwMode="auto">
          <a:xfrm>
            <a:off x="64436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3" name="Oval 599"/>
          <p:cNvSpPr>
            <a:spLocks noChangeArrowheads="1"/>
          </p:cNvSpPr>
          <p:nvPr/>
        </p:nvSpPr>
        <p:spPr bwMode="auto">
          <a:xfrm>
            <a:off x="66595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4" name="Oval 600"/>
          <p:cNvSpPr>
            <a:spLocks noChangeArrowheads="1"/>
          </p:cNvSpPr>
          <p:nvPr/>
        </p:nvSpPr>
        <p:spPr bwMode="auto">
          <a:xfrm>
            <a:off x="68754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5" name="Oval 601"/>
          <p:cNvSpPr>
            <a:spLocks noChangeArrowheads="1"/>
          </p:cNvSpPr>
          <p:nvPr/>
        </p:nvSpPr>
        <p:spPr bwMode="auto">
          <a:xfrm>
            <a:off x="7091363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6" name="Oval 602"/>
          <p:cNvSpPr>
            <a:spLocks noChangeArrowheads="1"/>
          </p:cNvSpPr>
          <p:nvPr/>
        </p:nvSpPr>
        <p:spPr bwMode="auto">
          <a:xfrm>
            <a:off x="73088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7" name="Oval 603"/>
          <p:cNvSpPr>
            <a:spLocks noChangeArrowheads="1"/>
          </p:cNvSpPr>
          <p:nvPr/>
        </p:nvSpPr>
        <p:spPr bwMode="auto">
          <a:xfrm>
            <a:off x="79565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8" name="Oval 604"/>
          <p:cNvSpPr>
            <a:spLocks noChangeArrowheads="1"/>
          </p:cNvSpPr>
          <p:nvPr/>
        </p:nvSpPr>
        <p:spPr bwMode="auto">
          <a:xfrm>
            <a:off x="81724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69" name="Oval 605"/>
          <p:cNvSpPr>
            <a:spLocks noChangeArrowheads="1"/>
          </p:cNvSpPr>
          <p:nvPr/>
        </p:nvSpPr>
        <p:spPr bwMode="auto">
          <a:xfrm>
            <a:off x="83883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0" name="Oval 606"/>
          <p:cNvSpPr>
            <a:spLocks noChangeArrowheads="1"/>
          </p:cNvSpPr>
          <p:nvPr/>
        </p:nvSpPr>
        <p:spPr bwMode="auto">
          <a:xfrm>
            <a:off x="86042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1" name="Oval 607"/>
          <p:cNvSpPr>
            <a:spLocks noChangeArrowheads="1"/>
          </p:cNvSpPr>
          <p:nvPr/>
        </p:nvSpPr>
        <p:spPr bwMode="auto">
          <a:xfrm>
            <a:off x="8820150" y="47974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2" name="Oval 608"/>
          <p:cNvSpPr>
            <a:spLocks noChangeArrowheads="1"/>
          </p:cNvSpPr>
          <p:nvPr/>
        </p:nvSpPr>
        <p:spPr bwMode="auto">
          <a:xfrm>
            <a:off x="179388" y="47974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3" name="Oval 609"/>
          <p:cNvSpPr>
            <a:spLocks noChangeArrowheads="1"/>
          </p:cNvSpPr>
          <p:nvPr/>
        </p:nvSpPr>
        <p:spPr bwMode="auto">
          <a:xfrm>
            <a:off x="3952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4" name="Oval 610"/>
          <p:cNvSpPr>
            <a:spLocks noChangeArrowheads="1"/>
          </p:cNvSpPr>
          <p:nvPr/>
        </p:nvSpPr>
        <p:spPr bwMode="auto">
          <a:xfrm>
            <a:off x="6111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5" name="Oval 611"/>
          <p:cNvSpPr>
            <a:spLocks noChangeArrowheads="1"/>
          </p:cNvSpPr>
          <p:nvPr/>
        </p:nvSpPr>
        <p:spPr bwMode="auto">
          <a:xfrm>
            <a:off x="8270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6" name="Oval 612"/>
          <p:cNvSpPr>
            <a:spLocks noChangeArrowheads="1"/>
          </p:cNvSpPr>
          <p:nvPr/>
        </p:nvSpPr>
        <p:spPr bwMode="auto">
          <a:xfrm>
            <a:off x="10429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7" name="Oval 613"/>
          <p:cNvSpPr>
            <a:spLocks noChangeArrowheads="1"/>
          </p:cNvSpPr>
          <p:nvPr/>
        </p:nvSpPr>
        <p:spPr bwMode="auto">
          <a:xfrm>
            <a:off x="12588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8" name="Oval 614"/>
          <p:cNvSpPr>
            <a:spLocks noChangeArrowheads="1"/>
          </p:cNvSpPr>
          <p:nvPr/>
        </p:nvSpPr>
        <p:spPr bwMode="auto">
          <a:xfrm>
            <a:off x="14763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79" name="Oval 615"/>
          <p:cNvSpPr>
            <a:spLocks noChangeArrowheads="1"/>
          </p:cNvSpPr>
          <p:nvPr/>
        </p:nvSpPr>
        <p:spPr bwMode="auto">
          <a:xfrm>
            <a:off x="16922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0" name="Oval 616"/>
          <p:cNvSpPr>
            <a:spLocks noChangeArrowheads="1"/>
          </p:cNvSpPr>
          <p:nvPr/>
        </p:nvSpPr>
        <p:spPr bwMode="auto">
          <a:xfrm>
            <a:off x="19081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1" name="Oval 617"/>
          <p:cNvSpPr>
            <a:spLocks noChangeArrowheads="1"/>
          </p:cNvSpPr>
          <p:nvPr/>
        </p:nvSpPr>
        <p:spPr bwMode="auto">
          <a:xfrm>
            <a:off x="25558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2" name="Oval 618"/>
          <p:cNvSpPr>
            <a:spLocks noChangeArrowheads="1"/>
          </p:cNvSpPr>
          <p:nvPr/>
        </p:nvSpPr>
        <p:spPr bwMode="auto">
          <a:xfrm>
            <a:off x="27717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3" name="Oval 619"/>
          <p:cNvSpPr>
            <a:spLocks noChangeArrowheads="1"/>
          </p:cNvSpPr>
          <p:nvPr/>
        </p:nvSpPr>
        <p:spPr bwMode="auto">
          <a:xfrm>
            <a:off x="29876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4" name="Oval 620"/>
          <p:cNvSpPr>
            <a:spLocks noChangeArrowheads="1"/>
          </p:cNvSpPr>
          <p:nvPr/>
        </p:nvSpPr>
        <p:spPr bwMode="auto">
          <a:xfrm>
            <a:off x="32035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5" name="Oval 621"/>
          <p:cNvSpPr>
            <a:spLocks noChangeArrowheads="1"/>
          </p:cNvSpPr>
          <p:nvPr/>
        </p:nvSpPr>
        <p:spPr bwMode="auto">
          <a:xfrm>
            <a:off x="34194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6" name="Oval 622"/>
          <p:cNvSpPr>
            <a:spLocks noChangeArrowheads="1"/>
          </p:cNvSpPr>
          <p:nvPr/>
        </p:nvSpPr>
        <p:spPr bwMode="auto">
          <a:xfrm>
            <a:off x="36353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7" name="Oval 623"/>
          <p:cNvSpPr>
            <a:spLocks noChangeArrowheads="1"/>
          </p:cNvSpPr>
          <p:nvPr/>
        </p:nvSpPr>
        <p:spPr bwMode="auto">
          <a:xfrm>
            <a:off x="38512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8" name="Oval 624"/>
          <p:cNvSpPr>
            <a:spLocks noChangeArrowheads="1"/>
          </p:cNvSpPr>
          <p:nvPr/>
        </p:nvSpPr>
        <p:spPr bwMode="auto">
          <a:xfrm>
            <a:off x="4067175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89" name="Oval 625"/>
          <p:cNvSpPr>
            <a:spLocks noChangeArrowheads="1"/>
          </p:cNvSpPr>
          <p:nvPr/>
        </p:nvSpPr>
        <p:spPr bwMode="auto">
          <a:xfrm>
            <a:off x="42846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0" name="Oval 626"/>
          <p:cNvSpPr>
            <a:spLocks noChangeArrowheads="1"/>
          </p:cNvSpPr>
          <p:nvPr/>
        </p:nvSpPr>
        <p:spPr bwMode="auto">
          <a:xfrm>
            <a:off x="45005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1" name="Oval 627"/>
          <p:cNvSpPr>
            <a:spLocks noChangeArrowheads="1"/>
          </p:cNvSpPr>
          <p:nvPr/>
        </p:nvSpPr>
        <p:spPr bwMode="auto">
          <a:xfrm>
            <a:off x="47164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2" name="Oval 628"/>
          <p:cNvSpPr>
            <a:spLocks noChangeArrowheads="1"/>
          </p:cNvSpPr>
          <p:nvPr/>
        </p:nvSpPr>
        <p:spPr bwMode="auto">
          <a:xfrm>
            <a:off x="49323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3" name="Oval 629"/>
          <p:cNvSpPr>
            <a:spLocks noChangeArrowheads="1"/>
          </p:cNvSpPr>
          <p:nvPr/>
        </p:nvSpPr>
        <p:spPr bwMode="auto">
          <a:xfrm>
            <a:off x="51482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4" name="Oval 630"/>
          <p:cNvSpPr>
            <a:spLocks noChangeArrowheads="1"/>
          </p:cNvSpPr>
          <p:nvPr/>
        </p:nvSpPr>
        <p:spPr bwMode="auto">
          <a:xfrm>
            <a:off x="53641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5" name="Oval 631"/>
          <p:cNvSpPr>
            <a:spLocks noChangeArrowheads="1"/>
          </p:cNvSpPr>
          <p:nvPr/>
        </p:nvSpPr>
        <p:spPr bwMode="auto">
          <a:xfrm>
            <a:off x="62277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6" name="Oval 632"/>
          <p:cNvSpPr>
            <a:spLocks noChangeArrowheads="1"/>
          </p:cNvSpPr>
          <p:nvPr/>
        </p:nvSpPr>
        <p:spPr bwMode="auto">
          <a:xfrm>
            <a:off x="64436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7" name="Oval 633"/>
          <p:cNvSpPr>
            <a:spLocks noChangeArrowheads="1"/>
          </p:cNvSpPr>
          <p:nvPr/>
        </p:nvSpPr>
        <p:spPr bwMode="auto">
          <a:xfrm>
            <a:off x="66595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8" name="Oval 634"/>
          <p:cNvSpPr>
            <a:spLocks noChangeArrowheads="1"/>
          </p:cNvSpPr>
          <p:nvPr/>
        </p:nvSpPr>
        <p:spPr bwMode="auto">
          <a:xfrm>
            <a:off x="68754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099" name="Oval 635"/>
          <p:cNvSpPr>
            <a:spLocks noChangeArrowheads="1"/>
          </p:cNvSpPr>
          <p:nvPr/>
        </p:nvSpPr>
        <p:spPr bwMode="auto">
          <a:xfrm>
            <a:off x="7091363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0" name="Oval 636"/>
          <p:cNvSpPr>
            <a:spLocks noChangeArrowheads="1"/>
          </p:cNvSpPr>
          <p:nvPr/>
        </p:nvSpPr>
        <p:spPr bwMode="auto">
          <a:xfrm>
            <a:off x="7524750" y="4941888"/>
            <a:ext cx="360363" cy="3587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1" name="Oval 637"/>
          <p:cNvSpPr>
            <a:spLocks noChangeArrowheads="1"/>
          </p:cNvSpPr>
          <p:nvPr/>
        </p:nvSpPr>
        <p:spPr bwMode="auto">
          <a:xfrm>
            <a:off x="8172450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2" name="Oval 638"/>
          <p:cNvSpPr>
            <a:spLocks noChangeArrowheads="1"/>
          </p:cNvSpPr>
          <p:nvPr/>
        </p:nvSpPr>
        <p:spPr bwMode="auto">
          <a:xfrm>
            <a:off x="8388350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3" name="Oval 639"/>
          <p:cNvSpPr>
            <a:spLocks noChangeArrowheads="1"/>
          </p:cNvSpPr>
          <p:nvPr/>
        </p:nvSpPr>
        <p:spPr bwMode="auto">
          <a:xfrm>
            <a:off x="8604250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4" name="Oval 640"/>
          <p:cNvSpPr>
            <a:spLocks noChangeArrowheads="1"/>
          </p:cNvSpPr>
          <p:nvPr/>
        </p:nvSpPr>
        <p:spPr bwMode="auto">
          <a:xfrm>
            <a:off x="8820150" y="50133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5" name="Oval 641"/>
          <p:cNvSpPr>
            <a:spLocks noChangeArrowheads="1"/>
          </p:cNvSpPr>
          <p:nvPr/>
        </p:nvSpPr>
        <p:spPr bwMode="auto">
          <a:xfrm>
            <a:off x="179388" y="50133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6" name="Oval 642"/>
          <p:cNvSpPr>
            <a:spLocks noChangeArrowheads="1"/>
          </p:cNvSpPr>
          <p:nvPr/>
        </p:nvSpPr>
        <p:spPr bwMode="auto">
          <a:xfrm>
            <a:off x="611188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7" name="Oval 643"/>
          <p:cNvSpPr>
            <a:spLocks noChangeArrowheads="1"/>
          </p:cNvSpPr>
          <p:nvPr/>
        </p:nvSpPr>
        <p:spPr bwMode="auto">
          <a:xfrm>
            <a:off x="827088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8" name="Oval 644"/>
          <p:cNvSpPr>
            <a:spLocks noChangeArrowheads="1"/>
          </p:cNvSpPr>
          <p:nvPr/>
        </p:nvSpPr>
        <p:spPr bwMode="auto">
          <a:xfrm>
            <a:off x="1042988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09" name="Oval 645"/>
          <p:cNvSpPr>
            <a:spLocks noChangeArrowheads="1"/>
          </p:cNvSpPr>
          <p:nvPr/>
        </p:nvSpPr>
        <p:spPr bwMode="auto">
          <a:xfrm>
            <a:off x="1258888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0" name="Oval 646"/>
          <p:cNvSpPr>
            <a:spLocks noChangeArrowheads="1"/>
          </p:cNvSpPr>
          <p:nvPr/>
        </p:nvSpPr>
        <p:spPr bwMode="auto">
          <a:xfrm>
            <a:off x="14763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1" name="Oval 647"/>
          <p:cNvSpPr>
            <a:spLocks noChangeArrowheads="1"/>
          </p:cNvSpPr>
          <p:nvPr/>
        </p:nvSpPr>
        <p:spPr bwMode="auto">
          <a:xfrm>
            <a:off x="16922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2" name="Oval 648"/>
          <p:cNvSpPr>
            <a:spLocks noChangeArrowheads="1"/>
          </p:cNvSpPr>
          <p:nvPr/>
        </p:nvSpPr>
        <p:spPr bwMode="auto">
          <a:xfrm>
            <a:off x="19081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3" name="Oval 649"/>
          <p:cNvSpPr>
            <a:spLocks noChangeArrowheads="1"/>
          </p:cNvSpPr>
          <p:nvPr/>
        </p:nvSpPr>
        <p:spPr bwMode="auto">
          <a:xfrm>
            <a:off x="2268538" y="5157788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4" name="Oval 650"/>
          <p:cNvSpPr>
            <a:spLocks noChangeArrowheads="1"/>
          </p:cNvSpPr>
          <p:nvPr/>
        </p:nvSpPr>
        <p:spPr bwMode="auto">
          <a:xfrm>
            <a:off x="27717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5" name="Oval 651"/>
          <p:cNvSpPr>
            <a:spLocks noChangeArrowheads="1"/>
          </p:cNvSpPr>
          <p:nvPr/>
        </p:nvSpPr>
        <p:spPr bwMode="auto">
          <a:xfrm>
            <a:off x="29876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6" name="Oval 652"/>
          <p:cNvSpPr>
            <a:spLocks noChangeArrowheads="1"/>
          </p:cNvSpPr>
          <p:nvPr/>
        </p:nvSpPr>
        <p:spPr bwMode="auto">
          <a:xfrm>
            <a:off x="32035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7" name="Oval 653"/>
          <p:cNvSpPr>
            <a:spLocks noChangeArrowheads="1"/>
          </p:cNvSpPr>
          <p:nvPr/>
        </p:nvSpPr>
        <p:spPr bwMode="auto">
          <a:xfrm>
            <a:off x="34194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8" name="Oval 654"/>
          <p:cNvSpPr>
            <a:spLocks noChangeArrowheads="1"/>
          </p:cNvSpPr>
          <p:nvPr/>
        </p:nvSpPr>
        <p:spPr bwMode="auto">
          <a:xfrm>
            <a:off x="36353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19" name="Oval 655"/>
          <p:cNvSpPr>
            <a:spLocks noChangeArrowheads="1"/>
          </p:cNvSpPr>
          <p:nvPr/>
        </p:nvSpPr>
        <p:spPr bwMode="auto">
          <a:xfrm>
            <a:off x="38512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0" name="Oval 656"/>
          <p:cNvSpPr>
            <a:spLocks noChangeArrowheads="1"/>
          </p:cNvSpPr>
          <p:nvPr/>
        </p:nvSpPr>
        <p:spPr bwMode="auto">
          <a:xfrm>
            <a:off x="4067175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1" name="Oval 657"/>
          <p:cNvSpPr>
            <a:spLocks noChangeArrowheads="1"/>
          </p:cNvSpPr>
          <p:nvPr/>
        </p:nvSpPr>
        <p:spPr bwMode="auto">
          <a:xfrm>
            <a:off x="42846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2" name="Oval 658"/>
          <p:cNvSpPr>
            <a:spLocks noChangeArrowheads="1"/>
          </p:cNvSpPr>
          <p:nvPr/>
        </p:nvSpPr>
        <p:spPr bwMode="auto">
          <a:xfrm>
            <a:off x="45005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3" name="Oval 659"/>
          <p:cNvSpPr>
            <a:spLocks noChangeArrowheads="1"/>
          </p:cNvSpPr>
          <p:nvPr/>
        </p:nvSpPr>
        <p:spPr bwMode="auto">
          <a:xfrm>
            <a:off x="47164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4" name="Oval 660"/>
          <p:cNvSpPr>
            <a:spLocks noChangeArrowheads="1"/>
          </p:cNvSpPr>
          <p:nvPr/>
        </p:nvSpPr>
        <p:spPr bwMode="auto">
          <a:xfrm>
            <a:off x="49323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5" name="Oval 661"/>
          <p:cNvSpPr>
            <a:spLocks noChangeArrowheads="1"/>
          </p:cNvSpPr>
          <p:nvPr/>
        </p:nvSpPr>
        <p:spPr bwMode="auto">
          <a:xfrm>
            <a:off x="51482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6" name="Oval 662"/>
          <p:cNvSpPr>
            <a:spLocks noChangeArrowheads="1"/>
          </p:cNvSpPr>
          <p:nvPr/>
        </p:nvSpPr>
        <p:spPr bwMode="auto">
          <a:xfrm>
            <a:off x="53641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7" name="Oval 663"/>
          <p:cNvSpPr>
            <a:spLocks noChangeArrowheads="1"/>
          </p:cNvSpPr>
          <p:nvPr/>
        </p:nvSpPr>
        <p:spPr bwMode="auto">
          <a:xfrm>
            <a:off x="55800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8" name="Oval 664"/>
          <p:cNvSpPr>
            <a:spLocks noChangeArrowheads="1"/>
          </p:cNvSpPr>
          <p:nvPr/>
        </p:nvSpPr>
        <p:spPr bwMode="auto">
          <a:xfrm>
            <a:off x="57959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29" name="Oval 665"/>
          <p:cNvSpPr>
            <a:spLocks noChangeArrowheads="1"/>
          </p:cNvSpPr>
          <p:nvPr/>
        </p:nvSpPr>
        <p:spPr bwMode="auto">
          <a:xfrm>
            <a:off x="60118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0" name="Oval 666"/>
          <p:cNvSpPr>
            <a:spLocks noChangeArrowheads="1"/>
          </p:cNvSpPr>
          <p:nvPr/>
        </p:nvSpPr>
        <p:spPr bwMode="auto">
          <a:xfrm>
            <a:off x="62277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1" name="Oval 667"/>
          <p:cNvSpPr>
            <a:spLocks noChangeArrowheads="1"/>
          </p:cNvSpPr>
          <p:nvPr/>
        </p:nvSpPr>
        <p:spPr bwMode="auto">
          <a:xfrm>
            <a:off x="64436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2" name="Oval 668"/>
          <p:cNvSpPr>
            <a:spLocks noChangeArrowheads="1"/>
          </p:cNvSpPr>
          <p:nvPr/>
        </p:nvSpPr>
        <p:spPr bwMode="auto">
          <a:xfrm>
            <a:off x="66595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3" name="Oval 669"/>
          <p:cNvSpPr>
            <a:spLocks noChangeArrowheads="1"/>
          </p:cNvSpPr>
          <p:nvPr/>
        </p:nvSpPr>
        <p:spPr bwMode="auto">
          <a:xfrm>
            <a:off x="68754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4" name="Oval 670"/>
          <p:cNvSpPr>
            <a:spLocks noChangeArrowheads="1"/>
          </p:cNvSpPr>
          <p:nvPr/>
        </p:nvSpPr>
        <p:spPr bwMode="auto">
          <a:xfrm>
            <a:off x="7091363" y="52292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5" name="Oval 671"/>
          <p:cNvSpPr>
            <a:spLocks noChangeArrowheads="1"/>
          </p:cNvSpPr>
          <p:nvPr/>
        </p:nvSpPr>
        <p:spPr bwMode="auto">
          <a:xfrm>
            <a:off x="73088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6" name="Oval 672"/>
          <p:cNvSpPr>
            <a:spLocks noChangeArrowheads="1"/>
          </p:cNvSpPr>
          <p:nvPr/>
        </p:nvSpPr>
        <p:spPr bwMode="auto">
          <a:xfrm>
            <a:off x="79565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7" name="Oval 673"/>
          <p:cNvSpPr>
            <a:spLocks noChangeArrowheads="1"/>
          </p:cNvSpPr>
          <p:nvPr/>
        </p:nvSpPr>
        <p:spPr bwMode="auto">
          <a:xfrm>
            <a:off x="81724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8" name="Oval 674"/>
          <p:cNvSpPr>
            <a:spLocks noChangeArrowheads="1"/>
          </p:cNvSpPr>
          <p:nvPr/>
        </p:nvSpPr>
        <p:spPr bwMode="auto">
          <a:xfrm>
            <a:off x="83883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39" name="Oval 675"/>
          <p:cNvSpPr>
            <a:spLocks noChangeArrowheads="1"/>
          </p:cNvSpPr>
          <p:nvPr/>
        </p:nvSpPr>
        <p:spPr bwMode="auto">
          <a:xfrm>
            <a:off x="86042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0" name="Oval 676"/>
          <p:cNvSpPr>
            <a:spLocks noChangeArrowheads="1"/>
          </p:cNvSpPr>
          <p:nvPr/>
        </p:nvSpPr>
        <p:spPr bwMode="auto">
          <a:xfrm>
            <a:off x="8820150" y="52292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1" name="Oval 677"/>
          <p:cNvSpPr>
            <a:spLocks noChangeArrowheads="1"/>
          </p:cNvSpPr>
          <p:nvPr/>
        </p:nvSpPr>
        <p:spPr bwMode="auto">
          <a:xfrm>
            <a:off x="3952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2" name="Oval 678"/>
          <p:cNvSpPr>
            <a:spLocks noChangeArrowheads="1"/>
          </p:cNvSpPr>
          <p:nvPr/>
        </p:nvSpPr>
        <p:spPr bwMode="auto">
          <a:xfrm>
            <a:off x="6111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3" name="Oval 679"/>
          <p:cNvSpPr>
            <a:spLocks noChangeArrowheads="1"/>
          </p:cNvSpPr>
          <p:nvPr/>
        </p:nvSpPr>
        <p:spPr bwMode="auto">
          <a:xfrm>
            <a:off x="8270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4" name="Oval 680"/>
          <p:cNvSpPr>
            <a:spLocks noChangeArrowheads="1"/>
          </p:cNvSpPr>
          <p:nvPr/>
        </p:nvSpPr>
        <p:spPr bwMode="auto">
          <a:xfrm>
            <a:off x="12588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5" name="Oval 681"/>
          <p:cNvSpPr>
            <a:spLocks noChangeArrowheads="1"/>
          </p:cNvSpPr>
          <p:nvPr/>
        </p:nvSpPr>
        <p:spPr bwMode="auto">
          <a:xfrm>
            <a:off x="14763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6" name="Oval 682"/>
          <p:cNvSpPr>
            <a:spLocks noChangeArrowheads="1"/>
          </p:cNvSpPr>
          <p:nvPr/>
        </p:nvSpPr>
        <p:spPr bwMode="auto">
          <a:xfrm>
            <a:off x="16922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7" name="Oval 683"/>
          <p:cNvSpPr>
            <a:spLocks noChangeArrowheads="1"/>
          </p:cNvSpPr>
          <p:nvPr/>
        </p:nvSpPr>
        <p:spPr bwMode="auto">
          <a:xfrm>
            <a:off x="19081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8" name="Oval 684"/>
          <p:cNvSpPr>
            <a:spLocks noChangeArrowheads="1"/>
          </p:cNvSpPr>
          <p:nvPr/>
        </p:nvSpPr>
        <p:spPr bwMode="auto">
          <a:xfrm>
            <a:off x="21240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49" name="Oval 685"/>
          <p:cNvSpPr>
            <a:spLocks noChangeArrowheads="1"/>
          </p:cNvSpPr>
          <p:nvPr/>
        </p:nvSpPr>
        <p:spPr bwMode="auto">
          <a:xfrm>
            <a:off x="27717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0" name="Oval 686"/>
          <p:cNvSpPr>
            <a:spLocks noChangeArrowheads="1"/>
          </p:cNvSpPr>
          <p:nvPr/>
        </p:nvSpPr>
        <p:spPr bwMode="auto">
          <a:xfrm>
            <a:off x="29876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1" name="Oval 687"/>
          <p:cNvSpPr>
            <a:spLocks noChangeArrowheads="1"/>
          </p:cNvSpPr>
          <p:nvPr/>
        </p:nvSpPr>
        <p:spPr bwMode="auto">
          <a:xfrm>
            <a:off x="32035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2" name="Oval 688"/>
          <p:cNvSpPr>
            <a:spLocks noChangeArrowheads="1"/>
          </p:cNvSpPr>
          <p:nvPr/>
        </p:nvSpPr>
        <p:spPr bwMode="auto">
          <a:xfrm>
            <a:off x="34194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3" name="Oval 689"/>
          <p:cNvSpPr>
            <a:spLocks noChangeArrowheads="1"/>
          </p:cNvSpPr>
          <p:nvPr/>
        </p:nvSpPr>
        <p:spPr bwMode="auto">
          <a:xfrm>
            <a:off x="36353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4" name="Oval 690"/>
          <p:cNvSpPr>
            <a:spLocks noChangeArrowheads="1"/>
          </p:cNvSpPr>
          <p:nvPr/>
        </p:nvSpPr>
        <p:spPr bwMode="auto">
          <a:xfrm>
            <a:off x="38512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5" name="Oval 691"/>
          <p:cNvSpPr>
            <a:spLocks noChangeArrowheads="1"/>
          </p:cNvSpPr>
          <p:nvPr/>
        </p:nvSpPr>
        <p:spPr bwMode="auto">
          <a:xfrm>
            <a:off x="4067175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6" name="Oval 692"/>
          <p:cNvSpPr>
            <a:spLocks noChangeArrowheads="1"/>
          </p:cNvSpPr>
          <p:nvPr/>
        </p:nvSpPr>
        <p:spPr bwMode="auto">
          <a:xfrm>
            <a:off x="42846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7" name="Oval 693"/>
          <p:cNvSpPr>
            <a:spLocks noChangeArrowheads="1"/>
          </p:cNvSpPr>
          <p:nvPr/>
        </p:nvSpPr>
        <p:spPr bwMode="auto">
          <a:xfrm>
            <a:off x="45005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8" name="Oval 694"/>
          <p:cNvSpPr>
            <a:spLocks noChangeArrowheads="1"/>
          </p:cNvSpPr>
          <p:nvPr/>
        </p:nvSpPr>
        <p:spPr bwMode="auto">
          <a:xfrm>
            <a:off x="47164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59" name="Oval 695"/>
          <p:cNvSpPr>
            <a:spLocks noChangeArrowheads="1"/>
          </p:cNvSpPr>
          <p:nvPr/>
        </p:nvSpPr>
        <p:spPr bwMode="auto">
          <a:xfrm>
            <a:off x="49323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0" name="Oval 696"/>
          <p:cNvSpPr>
            <a:spLocks noChangeArrowheads="1"/>
          </p:cNvSpPr>
          <p:nvPr/>
        </p:nvSpPr>
        <p:spPr bwMode="auto">
          <a:xfrm>
            <a:off x="51482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1" name="Oval 697"/>
          <p:cNvSpPr>
            <a:spLocks noChangeArrowheads="1"/>
          </p:cNvSpPr>
          <p:nvPr/>
        </p:nvSpPr>
        <p:spPr bwMode="auto">
          <a:xfrm>
            <a:off x="53641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2" name="Oval 698"/>
          <p:cNvSpPr>
            <a:spLocks noChangeArrowheads="1"/>
          </p:cNvSpPr>
          <p:nvPr/>
        </p:nvSpPr>
        <p:spPr bwMode="auto">
          <a:xfrm>
            <a:off x="55800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3" name="Oval 699"/>
          <p:cNvSpPr>
            <a:spLocks noChangeArrowheads="1"/>
          </p:cNvSpPr>
          <p:nvPr/>
        </p:nvSpPr>
        <p:spPr bwMode="auto">
          <a:xfrm>
            <a:off x="57959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4" name="Oval 700"/>
          <p:cNvSpPr>
            <a:spLocks noChangeArrowheads="1"/>
          </p:cNvSpPr>
          <p:nvPr/>
        </p:nvSpPr>
        <p:spPr bwMode="auto">
          <a:xfrm>
            <a:off x="60118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5" name="Oval 701"/>
          <p:cNvSpPr>
            <a:spLocks noChangeArrowheads="1"/>
          </p:cNvSpPr>
          <p:nvPr/>
        </p:nvSpPr>
        <p:spPr bwMode="auto">
          <a:xfrm>
            <a:off x="62277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6" name="Oval 702"/>
          <p:cNvSpPr>
            <a:spLocks noChangeArrowheads="1"/>
          </p:cNvSpPr>
          <p:nvPr/>
        </p:nvSpPr>
        <p:spPr bwMode="auto">
          <a:xfrm>
            <a:off x="64436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7" name="Oval 703"/>
          <p:cNvSpPr>
            <a:spLocks noChangeArrowheads="1"/>
          </p:cNvSpPr>
          <p:nvPr/>
        </p:nvSpPr>
        <p:spPr bwMode="auto">
          <a:xfrm>
            <a:off x="66595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8" name="Oval 704"/>
          <p:cNvSpPr>
            <a:spLocks noChangeArrowheads="1"/>
          </p:cNvSpPr>
          <p:nvPr/>
        </p:nvSpPr>
        <p:spPr bwMode="auto">
          <a:xfrm>
            <a:off x="68754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69" name="Oval 705"/>
          <p:cNvSpPr>
            <a:spLocks noChangeArrowheads="1"/>
          </p:cNvSpPr>
          <p:nvPr/>
        </p:nvSpPr>
        <p:spPr bwMode="auto">
          <a:xfrm>
            <a:off x="7091363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0" name="Oval 706"/>
          <p:cNvSpPr>
            <a:spLocks noChangeArrowheads="1"/>
          </p:cNvSpPr>
          <p:nvPr/>
        </p:nvSpPr>
        <p:spPr bwMode="auto">
          <a:xfrm>
            <a:off x="73088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1" name="Oval 707"/>
          <p:cNvSpPr>
            <a:spLocks noChangeArrowheads="1"/>
          </p:cNvSpPr>
          <p:nvPr/>
        </p:nvSpPr>
        <p:spPr bwMode="auto">
          <a:xfrm>
            <a:off x="75247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2" name="Oval 708"/>
          <p:cNvSpPr>
            <a:spLocks noChangeArrowheads="1"/>
          </p:cNvSpPr>
          <p:nvPr/>
        </p:nvSpPr>
        <p:spPr bwMode="auto">
          <a:xfrm>
            <a:off x="77406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3" name="Oval 709"/>
          <p:cNvSpPr>
            <a:spLocks noChangeArrowheads="1"/>
          </p:cNvSpPr>
          <p:nvPr/>
        </p:nvSpPr>
        <p:spPr bwMode="auto">
          <a:xfrm>
            <a:off x="79565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4" name="Oval 710"/>
          <p:cNvSpPr>
            <a:spLocks noChangeArrowheads="1"/>
          </p:cNvSpPr>
          <p:nvPr/>
        </p:nvSpPr>
        <p:spPr bwMode="auto">
          <a:xfrm>
            <a:off x="81724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5" name="Oval 711"/>
          <p:cNvSpPr>
            <a:spLocks noChangeArrowheads="1"/>
          </p:cNvSpPr>
          <p:nvPr/>
        </p:nvSpPr>
        <p:spPr bwMode="auto">
          <a:xfrm>
            <a:off x="83883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6" name="Oval 712"/>
          <p:cNvSpPr>
            <a:spLocks noChangeArrowheads="1"/>
          </p:cNvSpPr>
          <p:nvPr/>
        </p:nvSpPr>
        <p:spPr bwMode="auto">
          <a:xfrm>
            <a:off x="86042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7" name="Oval 713"/>
          <p:cNvSpPr>
            <a:spLocks noChangeArrowheads="1"/>
          </p:cNvSpPr>
          <p:nvPr/>
        </p:nvSpPr>
        <p:spPr bwMode="auto">
          <a:xfrm>
            <a:off x="8820150" y="54451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8" name="Oval 714"/>
          <p:cNvSpPr>
            <a:spLocks noChangeArrowheads="1"/>
          </p:cNvSpPr>
          <p:nvPr/>
        </p:nvSpPr>
        <p:spPr bwMode="auto">
          <a:xfrm>
            <a:off x="179388" y="54451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79" name="Oval 715"/>
          <p:cNvSpPr>
            <a:spLocks noChangeArrowheads="1"/>
          </p:cNvSpPr>
          <p:nvPr/>
        </p:nvSpPr>
        <p:spPr bwMode="auto">
          <a:xfrm>
            <a:off x="395288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0" name="Oval 716"/>
          <p:cNvSpPr>
            <a:spLocks noChangeArrowheads="1"/>
          </p:cNvSpPr>
          <p:nvPr/>
        </p:nvSpPr>
        <p:spPr bwMode="auto">
          <a:xfrm>
            <a:off x="827088" y="5661025"/>
            <a:ext cx="360362" cy="3603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1" name="Oval 717"/>
          <p:cNvSpPr>
            <a:spLocks noChangeArrowheads="1"/>
          </p:cNvSpPr>
          <p:nvPr/>
        </p:nvSpPr>
        <p:spPr bwMode="auto">
          <a:xfrm>
            <a:off x="1258888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2" name="Oval 718"/>
          <p:cNvSpPr>
            <a:spLocks noChangeArrowheads="1"/>
          </p:cNvSpPr>
          <p:nvPr/>
        </p:nvSpPr>
        <p:spPr bwMode="auto">
          <a:xfrm>
            <a:off x="14763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3" name="Oval 719"/>
          <p:cNvSpPr>
            <a:spLocks noChangeArrowheads="1"/>
          </p:cNvSpPr>
          <p:nvPr/>
        </p:nvSpPr>
        <p:spPr bwMode="auto">
          <a:xfrm>
            <a:off x="16922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4" name="Oval 720"/>
          <p:cNvSpPr>
            <a:spLocks noChangeArrowheads="1"/>
          </p:cNvSpPr>
          <p:nvPr/>
        </p:nvSpPr>
        <p:spPr bwMode="auto">
          <a:xfrm>
            <a:off x="19081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5" name="Oval 721"/>
          <p:cNvSpPr>
            <a:spLocks noChangeArrowheads="1"/>
          </p:cNvSpPr>
          <p:nvPr/>
        </p:nvSpPr>
        <p:spPr bwMode="auto">
          <a:xfrm>
            <a:off x="21240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6" name="Oval 722"/>
          <p:cNvSpPr>
            <a:spLocks noChangeArrowheads="1"/>
          </p:cNvSpPr>
          <p:nvPr/>
        </p:nvSpPr>
        <p:spPr bwMode="auto">
          <a:xfrm>
            <a:off x="23399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7" name="Oval 723"/>
          <p:cNvSpPr>
            <a:spLocks noChangeArrowheads="1"/>
          </p:cNvSpPr>
          <p:nvPr/>
        </p:nvSpPr>
        <p:spPr bwMode="auto">
          <a:xfrm>
            <a:off x="25558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8" name="Oval 724"/>
          <p:cNvSpPr>
            <a:spLocks noChangeArrowheads="1"/>
          </p:cNvSpPr>
          <p:nvPr/>
        </p:nvSpPr>
        <p:spPr bwMode="auto">
          <a:xfrm>
            <a:off x="27717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89" name="Oval 725"/>
          <p:cNvSpPr>
            <a:spLocks noChangeArrowheads="1"/>
          </p:cNvSpPr>
          <p:nvPr/>
        </p:nvSpPr>
        <p:spPr bwMode="auto">
          <a:xfrm>
            <a:off x="29876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0" name="Oval 726"/>
          <p:cNvSpPr>
            <a:spLocks noChangeArrowheads="1"/>
          </p:cNvSpPr>
          <p:nvPr/>
        </p:nvSpPr>
        <p:spPr bwMode="auto">
          <a:xfrm>
            <a:off x="32035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1" name="Oval 727"/>
          <p:cNvSpPr>
            <a:spLocks noChangeArrowheads="1"/>
          </p:cNvSpPr>
          <p:nvPr/>
        </p:nvSpPr>
        <p:spPr bwMode="auto">
          <a:xfrm>
            <a:off x="34194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2" name="Oval 728"/>
          <p:cNvSpPr>
            <a:spLocks noChangeArrowheads="1"/>
          </p:cNvSpPr>
          <p:nvPr/>
        </p:nvSpPr>
        <p:spPr bwMode="auto">
          <a:xfrm>
            <a:off x="36353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3" name="Oval 729"/>
          <p:cNvSpPr>
            <a:spLocks noChangeArrowheads="1"/>
          </p:cNvSpPr>
          <p:nvPr/>
        </p:nvSpPr>
        <p:spPr bwMode="auto">
          <a:xfrm>
            <a:off x="38512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4" name="Oval 730"/>
          <p:cNvSpPr>
            <a:spLocks noChangeArrowheads="1"/>
          </p:cNvSpPr>
          <p:nvPr/>
        </p:nvSpPr>
        <p:spPr bwMode="auto">
          <a:xfrm>
            <a:off x="4067175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5" name="Oval 731"/>
          <p:cNvSpPr>
            <a:spLocks noChangeArrowheads="1"/>
          </p:cNvSpPr>
          <p:nvPr/>
        </p:nvSpPr>
        <p:spPr bwMode="auto">
          <a:xfrm>
            <a:off x="49323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6" name="Oval 732"/>
          <p:cNvSpPr>
            <a:spLocks noChangeArrowheads="1"/>
          </p:cNvSpPr>
          <p:nvPr/>
        </p:nvSpPr>
        <p:spPr bwMode="auto">
          <a:xfrm>
            <a:off x="51482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7" name="Oval 733"/>
          <p:cNvSpPr>
            <a:spLocks noChangeArrowheads="1"/>
          </p:cNvSpPr>
          <p:nvPr/>
        </p:nvSpPr>
        <p:spPr bwMode="auto">
          <a:xfrm>
            <a:off x="53641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8" name="Oval 734"/>
          <p:cNvSpPr>
            <a:spLocks noChangeArrowheads="1"/>
          </p:cNvSpPr>
          <p:nvPr/>
        </p:nvSpPr>
        <p:spPr bwMode="auto">
          <a:xfrm>
            <a:off x="55800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199" name="Oval 735"/>
          <p:cNvSpPr>
            <a:spLocks noChangeArrowheads="1"/>
          </p:cNvSpPr>
          <p:nvPr/>
        </p:nvSpPr>
        <p:spPr bwMode="auto">
          <a:xfrm>
            <a:off x="57959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0" name="Oval 736"/>
          <p:cNvSpPr>
            <a:spLocks noChangeArrowheads="1"/>
          </p:cNvSpPr>
          <p:nvPr/>
        </p:nvSpPr>
        <p:spPr bwMode="auto">
          <a:xfrm>
            <a:off x="60118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1" name="Oval 737"/>
          <p:cNvSpPr>
            <a:spLocks noChangeArrowheads="1"/>
          </p:cNvSpPr>
          <p:nvPr/>
        </p:nvSpPr>
        <p:spPr bwMode="auto">
          <a:xfrm>
            <a:off x="62277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2" name="Oval 738"/>
          <p:cNvSpPr>
            <a:spLocks noChangeArrowheads="1"/>
          </p:cNvSpPr>
          <p:nvPr/>
        </p:nvSpPr>
        <p:spPr bwMode="auto">
          <a:xfrm>
            <a:off x="64436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3" name="Oval 739"/>
          <p:cNvSpPr>
            <a:spLocks noChangeArrowheads="1"/>
          </p:cNvSpPr>
          <p:nvPr/>
        </p:nvSpPr>
        <p:spPr bwMode="auto">
          <a:xfrm>
            <a:off x="68754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4" name="Oval 740"/>
          <p:cNvSpPr>
            <a:spLocks noChangeArrowheads="1"/>
          </p:cNvSpPr>
          <p:nvPr/>
        </p:nvSpPr>
        <p:spPr bwMode="auto">
          <a:xfrm>
            <a:off x="7091363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5" name="Oval 741"/>
          <p:cNvSpPr>
            <a:spLocks noChangeArrowheads="1"/>
          </p:cNvSpPr>
          <p:nvPr/>
        </p:nvSpPr>
        <p:spPr bwMode="auto">
          <a:xfrm>
            <a:off x="73088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6" name="Oval 742"/>
          <p:cNvSpPr>
            <a:spLocks noChangeArrowheads="1"/>
          </p:cNvSpPr>
          <p:nvPr/>
        </p:nvSpPr>
        <p:spPr bwMode="auto">
          <a:xfrm>
            <a:off x="75247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7" name="Oval 743"/>
          <p:cNvSpPr>
            <a:spLocks noChangeArrowheads="1"/>
          </p:cNvSpPr>
          <p:nvPr/>
        </p:nvSpPr>
        <p:spPr bwMode="auto">
          <a:xfrm>
            <a:off x="77406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8" name="Oval 744"/>
          <p:cNvSpPr>
            <a:spLocks noChangeArrowheads="1"/>
          </p:cNvSpPr>
          <p:nvPr/>
        </p:nvSpPr>
        <p:spPr bwMode="auto">
          <a:xfrm>
            <a:off x="79565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09" name="Oval 745"/>
          <p:cNvSpPr>
            <a:spLocks noChangeArrowheads="1"/>
          </p:cNvSpPr>
          <p:nvPr/>
        </p:nvSpPr>
        <p:spPr bwMode="auto">
          <a:xfrm>
            <a:off x="81724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0" name="Oval 746"/>
          <p:cNvSpPr>
            <a:spLocks noChangeArrowheads="1"/>
          </p:cNvSpPr>
          <p:nvPr/>
        </p:nvSpPr>
        <p:spPr bwMode="auto">
          <a:xfrm>
            <a:off x="83883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1" name="Oval 747"/>
          <p:cNvSpPr>
            <a:spLocks noChangeArrowheads="1"/>
          </p:cNvSpPr>
          <p:nvPr/>
        </p:nvSpPr>
        <p:spPr bwMode="auto">
          <a:xfrm>
            <a:off x="86042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2" name="Oval 748"/>
          <p:cNvSpPr>
            <a:spLocks noChangeArrowheads="1"/>
          </p:cNvSpPr>
          <p:nvPr/>
        </p:nvSpPr>
        <p:spPr bwMode="auto">
          <a:xfrm>
            <a:off x="8820150" y="56610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3" name="Oval 749"/>
          <p:cNvSpPr>
            <a:spLocks noChangeArrowheads="1"/>
          </p:cNvSpPr>
          <p:nvPr/>
        </p:nvSpPr>
        <p:spPr bwMode="auto">
          <a:xfrm>
            <a:off x="179388" y="56610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4" name="Oval 750"/>
          <p:cNvSpPr>
            <a:spLocks noChangeArrowheads="1"/>
          </p:cNvSpPr>
          <p:nvPr/>
        </p:nvSpPr>
        <p:spPr bwMode="auto">
          <a:xfrm>
            <a:off x="395288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5" name="Oval 751"/>
          <p:cNvSpPr>
            <a:spLocks noChangeArrowheads="1"/>
          </p:cNvSpPr>
          <p:nvPr/>
        </p:nvSpPr>
        <p:spPr bwMode="auto">
          <a:xfrm>
            <a:off x="611188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6" name="Oval 752"/>
          <p:cNvSpPr>
            <a:spLocks noChangeArrowheads="1"/>
          </p:cNvSpPr>
          <p:nvPr/>
        </p:nvSpPr>
        <p:spPr bwMode="auto">
          <a:xfrm>
            <a:off x="1258888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7" name="Oval 753"/>
          <p:cNvSpPr>
            <a:spLocks noChangeArrowheads="1"/>
          </p:cNvSpPr>
          <p:nvPr/>
        </p:nvSpPr>
        <p:spPr bwMode="auto">
          <a:xfrm>
            <a:off x="14763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8" name="Oval 754"/>
          <p:cNvSpPr>
            <a:spLocks noChangeArrowheads="1"/>
          </p:cNvSpPr>
          <p:nvPr/>
        </p:nvSpPr>
        <p:spPr bwMode="auto">
          <a:xfrm>
            <a:off x="16922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19" name="Oval 755"/>
          <p:cNvSpPr>
            <a:spLocks noChangeArrowheads="1"/>
          </p:cNvSpPr>
          <p:nvPr/>
        </p:nvSpPr>
        <p:spPr bwMode="auto">
          <a:xfrm>
            <a:off x="19081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0" name="Oval 756"/>
          <p:cNvSpPr>
            <a:spLocks noChangeArrowheads="1"/>
          </p:cNvSpPr>
          <p:nvPr/>
        </p:nvSpPr>
        <p:spPr bwMode="auto">
          <a:xfrm>
            <a:off x="21240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1" name="Oval 757"/>
          <p:cNvSpPr>
            <a:spLocks noChangeArrowheads="1"/>
          </p:cNvSpPr>
          <p:nvPr/>
        </p:nvSpPr>
        <p:spPr bwMode="auto">
          <a:xfrm>
            <a:off x="23399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2" name="Oval 758"/>
          <p:cNvSpPr>
            <a:spLocks noChangeArrowheads="1"/>
          </p:cNvSpPr>
          <p:nvPr/>
        </p:nvSpPr>
        <p:spPr bwMode="auto">
          <a:xfrm>
            <a:off x="25558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3" name="Oval 759"/>
          <p:cNvSpPr>
            <a:spLocks noChangeArrowheads="1"/>
          </p:cNvSpPr>
          <p:nvPr/>
        </p:nvSpPr>
        <p:spPr bwMode="auto">
          <a:xfrm>
            <a:off x="27717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4" name="Oval 760"/>
          <p:cNvSpPr>
            <a:spLocks noChangeArrowheads="1"/>
          </p:cNvSpPr>
          <p:nvPr/>
        </p:nvSpPr>
        <p:spPr bwMode="auto">
          <a:xfrm>
            <a:off x="29876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5" name="Oval 761"/>
          <p:cNvSpPr>
            <a:spLocks noChangeArrowheads="1"/>
          </p:cNvSpPr>
          <p:nvPr/>
        </p:nvSpPr>
        <p:spPr bwMode="auto">
          <a:xfrm>
            <a:off x="32035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6" name="Oval 762"/>
          <p:cNvSpPr>
            <a:spLocks noChangeArrowheads="1"/>
          </p:cNvSpPr>
          <p:nvPr/>
        </p:nvSpPr>
        <p:spPr bwMode="auto">
          <a:xfrm>
            <a:off x="34194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7" name="Oval 763"/>
          <p:cNvSpPr>
            <a:spLocks noChangeArrowheads="1"/>
          </p:cNvSpPr>
          <p:nvPr/>
        </p:nvSpPr>
        <p:spPr bwMode="auto">
          <a:xfrm>
            <a:off x="36353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8" name="Oval 764"/>
          <p:cNvSpPr>
            <a:spLocks noChangeArrowheads="1"/>
          </p:cNvSpPr>
          <p:nvPr/>
        </p:nvSpPr>
        <p:spPr bwMode="auto">
          <a:xfrm>
            <a:off x="38512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29" name="Oval 765"/>
          <p:cNvSpPr>
            <a:spLocks noChangeArrowheads="1"/>
          </p:cNvSpPr>
          <p:nvPr/>
        </p:nvSpPr>
        <p:spPr bwMode="auto">
          <a:xfrm>
            <a:off x="4067175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0" name="Oval 766"/>
          <p:cNvSpPr>
            <a:spLocks noChangeArrowheads="1"/>
          </p:cNvSpPr>
          <p:nvPr/>
        </p:nvSpPr>
        <p:spPr bwMode="auto">
          <a:xfrm>
            <a:off x="42846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1" name="Oval 767"/>
          <p:cNvSpPr>
            <a:spLocks noChangeArrowheads="1"/>
          </p:cNvSpPr>
          <p:nvPr/>
        </p:nvSpPr>
        <p:spPr bwMode="auto">
          <a:xfrm>
            <a:off x="4500563" y="5661025"/>
            <a:ext cx="360362" cy="3587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2" name="Oval 768"/>
          <p:cNvSpPr>
            <a:spLocks noChangeArrowheads="1"/>
          </p:cNvSpPr>
          <p:nvPr/>
        </p:nvSpPr>
        <p:spPr bwMode="auto">
          <a:xfrm>
            <a:off x="51482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3" name="Oval 769"/>
          <p:cNvSpPr>
            <a:spLocks noChangeArrowheads="1"/>
          </p:cNvSpPr>
          <p:nvPr/>
        </p:nvSpPr>
        <p:spPr bwMode="auto">
          <a:xfrm>
            <a:off x="53641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4" name="Oval 770"/>
          <p:cNvSpPr>
            <a:spLocks noChangeArrowheads="1"/>
          </p:cNvSpPr>
          <p:nvPr/>
        </p:nvSpPr>
        <p:spPr bwMode="auto">
          <a:xfrm>
            <a:off x="55800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5" name="Oval 771"/>
          <p:cNvSpPr>
            <a:spLocks noChangeArrowheads="1"/>
          </p:cNvSpPr>
          <p:nvPr/>
        </p:nvSpPr>
        <p:spPr bwMode="auto">
          <a:xfrm>
            <a:off x="57959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6" name="Oval 772"/>
          <p:cNvSpPr>
            <a:spLocks noChangeArrowheads="1"/>
          </p:cNvSpPr>
          <p:nvPr/>
        </p:nvSpPr>
        <p:spPr bwMode="auto">
          <a:xfrm>
            <a:off x="60118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7" name="Oval 773"/>
          <p:cNvSpPr>
            <a:spLocks noChangeArrowheads="1"/>
          </p:cNvSpPr>
          <p:nvPr/>
        </p:nvSpPr>
        <p:spPr bwMode="auto">
          <a:xfrm>
            <a:off x="62277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8" name="Oval 774"/>
          <p:cNvSpPr>
            <a:spLocks noChangeArrowheads="1"/>
          </p:cNvSpPr>
          <p:nvPr/>
        </p:nvSpPr>
        <p:spPr bwMode="auto">
          <a:xfrm>
            <a:off x="64436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39" name="Oval 775"/>
          <p:cNvSpPr>
            <a:spLocks noChangeArrowheads="1"/>
          </p:cNvSpPr>
          <p:nvPr/>
        </p:nvSpPr>
        <p:spPr bwMode="auto">
          <a:xfrm>
            <a:off x="66595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0" name="Oval 776"/>
          <p:cNvSpPr>
            <a:spLocks noChangeArrowheads="1"/>
          </p:cNvSpPr>
          <p:nvPr/>
        </p:nvSpPr>
        <p:spPr bwMode="auto">
          <a:xfrm>
            <a:off x="68754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1" name="Oval 777"/>
          <p:cNvSpPr>
            <a:spLocks noChangeArrowheads="1"/>
          </p:cNvSpPr>
          <p:nvPr/>
        </p:nvSpPr>
        <p:spPr bwMode="auto">
          <a:xfrm>
            <a:off x="7091363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2" name="Oval 778"/>
          <p:cNvSpPr>
            <a:spLocks noChangeArrowheads="1"/>
          </p:cNvSpPr>
          <p:nvPr/>
        </p:nvSpPr>
        <p:spPr bwMode="auto">
          <a:xfrm>
            <a:off x="73088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3" name="Oval 779"/>
          <p:cNvSpPr>
            <a:spLocks noChangeArrowheads="1"/>
          </p:cNvSpPr>
          <p:nvPr/>
        </p:nvSpPr>
        <p:spPr bwMode="auto">
          <a:xfrm>
            <a:off x="75247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4" name="Oval 780"/>
          <p:cNvSpPr>
            <a:spLocks noChangeArrowheads="1"/>
          </p:cNvSpPr>
          <p:nvPr/>
        </p:nvSpPr>
        <p:spPr bwMode="auto">
          <a:xfrm>
            <a:off x="77406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5" name="Oval 781"/>
          <p:cNvSpPr>
            <a:spLocks noChangeArrowheads="1"/>
          </p:cNvSpPr>
          <p:nvPr/>
        </p:nvSpPr>
        <p:spPr bwMode="auto">
          <a:xfrm>
            <a:off x="79565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6" name="Oval 782"/>
          <p:cNvSpPr>
            <a:spLocks noChangeArrowheads="1"/>
          </p:cNvSpPr>
          <p:nvPr/>
        </p:nvSpPr>
        <p:spPr bwMode="auto">
          <a:xfrm>
            <a:off x="81724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7" name="Oval 783"/>
          <p:cNvSpPr>
            <a:spLocks noChangeArrowheads="1"/>
          </p:cNvSpPr>
          <p:nvPr/>
        </p:nvSpPr>
        <p:spPr bwMode="auto">
          <a:xfrm>
            <a:off x="83883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8" name="Oval 784"/>
          <p:cNvSpPr>
            <a:spLocks noChangeArrowheads="1"/>
          </p:cNvSpPr>
          <p:nvPr/>
        </p:nvSpPr>
        <p:spPr bwMode="auto">
          <a:xfrm>
            <a:off x="8604250" y="58769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49" name="Oval 785"/>
          <p:cNvSpPr>
            <a:spLocks noChangeArrowheads="1"/>
          </p:cNvSpPr>
          <p:nvPr/>
        </p:nvSpPr>
        <p:spPr bwMode="auto">
          <a:xfrm>
            <a:off x="179388" y="58769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0" name="Oval 786"/>
          <p:cNvSpPr>
            <a:spLocks noChangeArrowheads="1"/>
          </p:cNvSpPr>
          <p:nvPr/>
        </p:nvSpPr>
        <p:spPr bwMode="auto">
          <a:xfrm>
            <a:off x="3952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1" name="Oval 787"/>
          <p:cNvSpPr>
            <a:spLocks noChangeArrowheads="1"/>
          </p:cNvSpPr>
          <p:nvPr/>
        </p:nvSpPr>
        <p:spPr bwMode="auto">
          <a:xfrm>
            <a:off x="6111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2" name="Oval 788"/>
          <p:cNvSpPr>
            <a:spLocks noChangeArrowheads="1"/>
          </p:cNvSpPr>
          <p:nvPr/>
        </p:nvSpPr>
        <p:spPr bwMode="auto">
          <a:xfrm>
            <a:off x="8270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3" name="Oval 789"/>
          <p:cNvSpPr>
            <a:spLocks noChangeArrowheads="1"/>
          </p:cNvSpPr>
          <p:nvPr/>
        </p:nvSpPr>
        <p:spPr bwMode="auto">
          <a:xfrm>
            <a:off x="10429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4" name="Oval 790"/>
          <p:cNvSpPr>
            <a:spLocks noChangeArrowheads="1"/>
          </p:cNvSpPr>
          <p:nvPr/>
        </p:nvSpPr>
        <p:spPr bwMode="auto">
          <a:xfrm>
            <a:off x="12588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5" name="Oval 791"/>
          <p:cNvSpPr>
            <a:spLocks noChangeArrowheads="1"/>
          </p:cNvSpPr>
          <p:nvPr/>
        </p:nvSpPr>
        <p:spPr bwMode="auto">
          <a:xfrm>
            <a:off x="14763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6" name="Oval 792"/>
          <p:cNvSpPr>
            <a:spLocks noChangeArrowheads="1"/>
          </p:cNvSpPr>
          <p:nvPr/>
        </p:nvSpPr>
        <p:spPr bwMode="auto">
          <a:xfrm>
            <a:off x="16922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7" name="Oval 793"/>
          <p:cNvSpPr>
            <a:spLocks noChangeArrowheads="1"/>
          </p:cNvSpPr>
          <p:nvPr/>
        </p:nvSpPr>
        <p:spPr bwMode="auto">
          <a:xfrm>
            <a:off x="19081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8" name="Oval 794"/>
          <p:cNvSpPr>
            <a:spLocks noChangeArrowheads="1"/>
          </p:cNvSpPr>
          <p:nvPr/>
        </p:nvSpPr>
        <p:spPr bwMode="auto">
          <a:xfrm>
            <a:off x="21240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59" name="Oval 795"/>
          <p:cNvSpPr>
            <a:spLocks noChangeArrowheads="1"/>
          </p:cNvSpPr>
          <p:nvPr/>
        </p:nvSpPr>
        <p:spPr bwMode="auto">
          <a:xfrm>
            <a:off x="23399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0" name="Oval 796"/>
          <p:cNvSpPr>
            <a:spLocks noChangeArrowheads="1"/>
          </p:cNvSpPr>
          <p:nvPr/>
        </p:nvSpPr>
        <p:spPr bwMode="auto">
          <a:xfrm>
            <a:off x="27717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1" name="Oval 797"/>
          <p:cNvSpPr>
            <a:spLocks noChangeArrowheads="1"/>
          </p:cNvSpPr>
          <p:nvPr/>
        </p:nvSpPr>
        <p:spPr bwMode="auto">
          <a:xfrm>
            <a:off x="29876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2" name="Oval 798"/>
          <p:cNvSpPr>
            <a:spLocks noChangeArrowheads="1"/>
          </p:cNvSpPr>
          <p:nvPr/>
        </p:nvSpPr>
        <p:spPr bwMode="auto">
          <a:xfrm>
            <a:off x="32035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3" name="Oval 799"/>
          <p:cNvSpPr>
            <a:spLocks noChangeArrowheads="1"/>
          </p:cNvSpPr>
          <p:nvPr/>
        </p:nvSpPr>
        <p:spPr bwMode="auto">
          <a:xfrm>
            <a:off x="34194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4" name="Oval 800"/>
          <p:cNvSpPr>
            <a:spLocks noChangeArrowheads="1"/>
          </p:cNvSpPr>
          <p:nvPr/>
        </p:nvSpPr>
        <p:spPr bwMode="auto">
          <a:xfrm>
            <a:off x="36353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5" name="Oval 801"/>
          <p:cNvSpPr>
            <a:spLocks noChangeArrowheads="1"/>
          </p:cNvSpPr>
          <p:nvPr/>
        </p:nvSpPr>
        <p:spPr bwMode="auto">
          <a:xfrm>
            <a:off x="38512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6" name="Oval 802"/>
          <p:cNvSpPr>
            <a:spLocks noChangeArrowheads="1"/>
          </p:cNvSpPr>
          <p:nvPr/>
        </p:nvSpPr>
        <p:spPr bwMode="auto">
          <a:xfrm>
            <a:off x="4067175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7" name="Oval 803"/>
          <p:cNvSpPr>
            <a:spLocks noChangeArrowheads="1"/>
          </p:cNvSpPr>
          <p:nvPr/>
        </p:nvSpPr>
        <p:spPr bwMode="auto">
          <a:xfrm>
            <a:off x="42846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8" name="Oval 804"/>
          <p:cNvSpPr>
            <a:spLocks noChangeArrowheads="1"/>
          </p:cNvSpPr>
          <p:nvPr/>
        </p:nvSpPr>
        <p:spPr bwMode="auto">
          <a:xfrm>
            <a:off x="45005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69" name="Oval 805"/>
          <p:cNvSpPr>
            <a:spLocks noChangeArrowheads="1"/>
          </p:cNvSpPr>
          <p:nvPr/>
        </p:nvSpPr>
        <p:spPr bwMode="auto">
          <a:xfrm>
            <a:off x="47164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0" name="Oval 806"/>
          <p:cNvSpPr>
            <a:spLocks noChangeArrowheads="1"/>
          </p:cNvSpPr>
          <p:nvPr/>
        </p:nvSpPr>
        <p:spPr bwMode="auto">
          <a:xfrm>
            <a:off x="49323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1" name="Oval 807"/>
          <p:cNvSpPr>
            <a:spLocks noChangeArrowheads="1"/>
          </p:cNvSpPr>
          <p:nvPr/>
        </p:nvSpPr>
        <p:spPr bwMode="auto">
          <a:xfrm>
            <a:off x="51482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2" name="Oval 808"/>
          <p:cNvSpPr>
            <a:spLocks noChangeArrowheads="1"/>
          </p:cNvSpPr>
          <p:nvPr/>
        </p:nvSpPr>
        <p:spPr bwMode="auto">
          <a:xfrm>
            <a:off x="53641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3" name="Oval 809"/>
          <p:cNvSpPr>
            <a:spLocks noChangeArrowheads="1"/>
          </p:cNvSpPr>
          <p:nvPr/>
        </p:nvSpPr>
        <p:spPr bwMode="auto">
          <a:xfrm>
            <a:off x="55800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4" name="Oval 810"/>
          <p:cNvSpPr>
            <a:spLocks noChangeArrowheads="1"/>
          </p:cNvSpPr>
          <p:nvPr/>
        </p:nvSpPr>
        <p:spPr bwMode="auto">
          <a:xfrm>
            <a:off x="57959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5" name="Oval 811"/>
          <p:cNvSpPr>
            <a:spLocks noChangeArrowheads="1"/>
          </p:cNvSpPr>
          <p:nvPr/>
        </p:nvSpPr>
        <p:spPr bwMode="auto">
          <a:xfrm>
            <a:off x="60118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6" name="Oval 812"/>
          <p:cNvSpPr>
            <a:spLocks noChangeArrowheads="1"/>
          </p:cNvSpPr>
          <p:nvPr/>
        </p:nvSpPr>
        <p:spPr bwMode="auto">
          <a:xfrm>
            <a:off x="62277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7" name="Oval 813"/>
          <p:cNvSpPr>
            <a:spLocks noChangeArrowheads="1"/>
          </p:cNvSpPr>
          <p:nvPr/>
        </p:nvSpPr>
        <p:spPr bwMode="auto">
          <a:xfrm>
            <a:off x="64436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8" name="Oval 814"/>
          <p:cNvSpPr>
            <a:spLocks noChangeArrowheads="1"/>
          </p:cNvSpPr>
          <p:nvPr/>
        </p:nvSpPr>
        <p:spPr bwMode="auto">
          <a:xfrm>
            <a:off x="66595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79" name="Oval 815"/>
          <p:cNvSpPr>
            <a:spLocks noChangeArrowheads="1"/>
          </p:cNvSpPr>
          <p:nvPr/>
        </p:nvSpPr>
        <p:spPr bwMode="auto">
          <a:xfrm>
            <a:off x="68754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0" name="Oval 816"/>
          <p:cNvSpPr>
            <a:spLocks noChangeArrowheads="1"/>
          </p:cNvSpPr>
          <p:nvPr/>
        </p:nvSpPr>
        <p:spPr bwMode="auto">
          <a:xfrm>
            <a:off x="7091363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1" name="Oval 817"/>
          <p:cNvSpPr>
            <a:spLocks noChangeArrowheads="1"/>
          </p:cNvSpPr>
          <p:nvPr/>
        </p:nvSpPr>
        <p:spPr bwMode="auto">
          <a:xfrm>
            <a:off x="7308850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2" name="Oval 818"/>
          <p:cNvSpPr>
            <a:spLocks noChangeArrowheads="1"/>
          </p:cNvSpPr>
          <p:nvPr/>
        </p:nvSpPr>
        <p:spPr bwMode="auto">
          <a:xfrm>
            <a:off x="7524750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3" name="Oval 819"/>
          <p:cNvSpPr>
            <a:spLocks noChangeArrowheads="1"/>
          </p:cNvSpPr>
          <p:nvPr/>
        </p:nvSpPr>
        <p:spPr bwMode="auto">
          <a:xfrm>
            <a:off x="77406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4" name="Oval 820"/>
          <p:cNvSpPr>
            <a:spLocks noChangeArrowheads="1"/>
          </p:cNvSpPr>
          <p:nvPr/>
        </p:nvSpPr>
        <p:spPr bwMode="auto">
          <a:xfrm>
            <a:off x="7956550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5" name="Oval 821"/>
          <p:cNvSpPr>
            <a:spLocks noChangeArrowheads="1"/>
          </p:cNvSpPr>
          <p:nvPr/>
        </p:nvSpPr>
        <p:spPr bwMode="auto">
          <a:xfrm>
            <a:off x="8172450" y="60928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6" name="Oval 822"/>
          <p:cNvSpPr>
            <a:spLocks noChangeArrowheads="1"/>
          </p:cNvSpPr>
          <p:nvPr/>
        </p:nvSpPr>
        <p:spPr bwMode="auto">
          <a:xfrm>
            <a:off x="179388" y="60928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7" name="Oval 823"/>
          <p:cNvSpPr>
            <a:spLocks noChangeArrowheads="1"/>
          </p:cNvSpPr>
          <p:nvPr/>
        </p:nvSpPr>
        <p:spPr bwMode="auto">
          <a:xfrm>
            <a:off x="611188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8" name="Oval 824"/>
          <p:cNvSpPr>
            <a:spLocks noChangeArrowheads="1"/>
          </p:cNvSpPr>
          <p:nvPr/>
        </p:nvSpPr>
        <p:spPr bwMode="auto">
          <a:xfrm>
            <a:off x="827088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89" name="Oval 825"/>
          <p:cNvSpPr>
            <a:spLocks noChangeArrowheads="1"/>
          </p:cNvSpPr>
          <p:nvPr/>
        </p:nvSpPr>
        <p:spPr bwMode="auto">
          <a:xfrm>
            <a:off x="1042988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0" name="Oval 826"/>
          <p:cNvSpPr>
            <a:spLocks noChangeArrowheads="1"/>
          </p:cNvSpPr>
          <p:nvPr/>
        </p:nvSpPr>
        <p:spPr bwMode="auto">
          <a:xfrm>
            <a:off x="14763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1" name="Oval 827"/>
          <p:cNvSpPr>
            <a:spLocks noChangeArrowheads="1"/>
          </p:cNvSpPr>
          <p:nvPr/>
        </p:nvSpPr>
        <p:spPr bwMode="auto">
          <a:xfrm>
            <a:off x="16922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2" name="Oval 828"/>
          <p:cNvSpPr>
            <a:spLocks noChangeArrowheads="1"/>
          </p:cNvSpPr>
          <p:nvPr/>
        </p:nvSpPr>
        <p:spPr bwMode="auto">
          <a:xfrm>
            <a:off x="19081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3" name="Oval 829"/>
          <p:cNvSpPr>
            <a:spLocks noChangeArrowheads="1"/>
          </p:cNvSpPr>
          <p:nvPr/>
        </p:nvSpPr>
        <p:spPr bwMode="auto">
          <a:xfrm>
            <a:off x="21240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4" name="Oval 830"/>
          <p:cNvSpPr>
            <a:spLocks noChangeArrowheads="1"/>
          </p:cNvSpPr>
          <p:nvPr/>
        </p:nvSpPr>
        <p:spPr bwMode="auto">
          <a:xfrm>
            <a:off x="25558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5" name="Oval 831"/>
          <p:cNvSpPr>
            <a:spLocks noChangeArrowheads="1"/>
          </p:cNvSpPr>
          <p:nvPr/>
        </p:nvSpPr>
        <p:spPr bwMode="auto">
          <a:xfrm>
            <a:off x="29876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6" name="Oval 832"/>
          <p:cNvSpPr>
            <a:spLocks noChangeArrowheads="1"/>
          </p:cNvSpPr>
          <p:nvPr/>
        </p:nvSpPr>
        <p:spPr bwMode="auto">
          <a:xfrm>
            <a:off x="32035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7" name="Oval 833"/>
          <p:cNvSpPr>
            <a:spLocks noChangeArrowheads="1"/>
          </p:cNvSpPr>
          <p:nvPr/>
        </p:nvSpPr>
        <p:spPr bwMode="auto">
          <a:xfrm>
            <a:off x="34194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8" name="Oval 834"/>
          <p:cNvSpPr>
            <a:spLocks noChangeArrowheads="1"/>
          </p:cNvSpPr>
          <p:nvPr/>
        </p:nvSpPr>
        <p:spPr bwMode="auto">
          <a:xfrm>
            <a:off x="36353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299" name="Oval 835"/>
          <p:cNvSpPr>
            <a:spLocks noChangeArrowheads="1"/>
          </p:cNvSpPr>
          <p:nvPr/>
        </p:nvSpPr>
        <p:spPr bwMode="auto">
          <a:xfrm>
            <a:off x="38512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0" name="Oval 836"/>
          <p:cNvSpPr>
            <a:spLocks noChangeArrowheads="1"/>
          </p:cNvSpPr>
          <p:nvPr/>
        </p:nvSpPr>
        <p:spPr bwMode="auto">
          <a:xfrm>
            <a:off x="4067175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1" name="Oval 837"/>
          <p:cNvSpPr>
            <a:spLocks noChangeArrowheads="1"/>
          </p:cNvSpPr>
          <p:nvPr/>
        </p:nvSpPr>
        <p:spPr bwMode="auto">
          <a:xfrm>
            <a:off x="42846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2" name="Oval 838"/>
          <p:cNvSpPr>
            <a:spLocks noChangeArrowheads="1"/>
          </p:cNvSpPr>
          <p:nvPr/>
        </p:nvSpPr>
        <p:spPr bwMode="auto">
          <a:xfrm>
            <a:off x="45005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3" name="Oval 839"/>
          <p:cNvSpPr>
            <a:spLocks noChangeArrowheads="1"/>
          </p:cNvSpPr>
          <p:nvPr/>
        </p:nvSpPr>
        <p:spPr bwMode="auto">
          <a:xfrm>
            <a:off x="47164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4" name="Oval 840"/>
          <p:cNvSpPr>
            <a:spLocks noChangeArrowheads="1"/>
          </p:cNvSpPr>
          <p:nvPr/>
        </p:nvSpPr>
        <p:spPr bwMode="auto">
          <a:xfrm>
            <a:off x="49323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5" name="Oval 841"/>
          <p:cNvSpPr>
            <a:spLocks noChangeArrowheads="1"/>
          </p:cNvSpPr>
          <p:nvPr/>
        </p:nvSpPr>
        <p:spPr bwMode="auto">
          <a:xfrm>
            <a:off x="51482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6" name="Oval 842"/>
          <p:cNvSpPr>
            <a:spLocks noChangeArrowheads="1"/>
          </p:cNvSpPr>
          <p:nvPr/>
        </p:nvSpPr>
        <p:spPr bwMode="auto">
          <a:xfrm>
            <a:off x="53641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7" name="Oval 843"/>
          <p:cNvSpPr>
            <a:spLocks noChangeArrowheads="1"/>
          </p:cNvSpPr>
          <p:nvPr/>
        </p:nvSpPr>
        <p:spPr bwMode="auto">
          <a:xfrm>
            <a:off x="55800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8" name="Oval 844"/>
          <p:cNvSpPr>
            <a:spLocks noChangeArrowheads="1"/>
          </p:cNvSpPr>
          <p:nvPr/>
        </p:nvSpPr>
        <p:spPr bwMode="auto">
          <a:xfrm>
            <a:off x="57959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09" name="Oval 845"/>
          <p:cNvSpPr>
            <a:spLocks noChangeArrowheads="1"/>
          </p:cNvSpPr>
          <p:nvPr/>
        </p:nvSpPr>
        <p:spPr bwMode="auto">
          <a:xfrm>
            <a:off x="60118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0" name="Oval 846"/>
          <p:cNvSpPr>
            <a:spLocks noChangeArrowheads="1"/>
          </p:cNvSpPr>
          <p:nvPr/>
        </p:nvSpPr>
        <p:spPr bwMode="auto">
          <a:xfrm>
            <a:off x="62277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1" name="Oval 847"/>
          <p:cNvSpPr>
            <a:spLocks noChangeArrowheads="1"/>
          </p:cNvSpPr>
          <p:nvPr/>
        </p:nvSpPr>
        <p:spPr bwMode="auto">
          <a:xfrm>
            <a:off x="64436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2" name="Oval 848"/>
          <p:cNvSpPr>
            <a:spLocks noChangeArrowheads="1"/>
          </p:cNvSpPr>
          <p:nvPr/>
        </p:nvSpPr>
        <p:spPr bwMode="auto">
          <a:xfrm>
            <a:off x="66595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3" name="Oval 849"/>
          <p:cNvSpPr>
            <a:spLocks noChangeArrowheads="1"/>
          </p:cNvSpPr>
          <p:nvPr/>
        </p:nvSpPr>
        <p:spPr bwMode="auto">
          <a:xfrm>
            <a:off x="68754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4" name="Oval 850"/>
          <p:cNvSpPr>
            <a:spLocks noChangeArrowheads="1"/>
          </p:cNvSpPr>
          <p:nvPr/>
        </p:nvSpPr>
        <p:spPr bwMode="auto">
          <a:xfrm>
            <a:off x="7091363" y="630872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5" name="Oval 851"/>
          <p:cNvSpPr>
            <a:spLocks noChangeArrowheads="1"/>
          </p:cNvSpPr>
          <p:nvPr/>
        </p:nvSpPr>
        <p:spPr bwMode="auto">
          <a:xfrm>
            <a:off x="73088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6" name="Oval 852"/>
          <p:cNvSpPr>
            <a:spLocks noChangeArrowheads="1"/>
          </p:cNvSpPr>
          <p:nvPr/>
        </p:nvSpPr>
        <p:spPr bwMode="auto">
          <a:xfrm>
            <a:off x="75247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7" name="Oval 853"/>
          <p:cNvSpPr>
            <a:spLocks noChangeArrowheads="1"/>
          </p:cNvSpPr>
          <p:nvPr/>
        </p:nvSpPr>
        <p:spPr bwMode="auto">
          <a:xfrm>
            <a:off x="77406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8" name="Oval 854"/>
          <p:cNvSpPr>
            <a:spLocks noChangeArrowheads="1"/>
          </p:cNvSpPr>
          <p:nvPr/>
        </p:nvSpPr>
        <p:spPr bwMode="auto">
          <a:xfrm>
            <a:off x="79565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19" name="Oval 855"/>
          <p:cNvSpPr>
            <a:spLocks noChangeArrowheads="1"/>
          </p:cNvSpPr>
          <p:nvPr/>
        </p:nvSpPr>
        <p:spPr bwMode="auto">
          <a:xfrm>
            <a:off x="81724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320" name="Oval 856"/>
          <p:cNvSpPr>
            <a:spLocks noChangeArrowheads="1"/>
          </p:cNvSpPr>
          <p:nvPr/>
        </p:nvSpPr>
        <p:spPr bwMode="auto">
          <a:xfrm>
            <a:off x="8388350" y="630872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547813" y="188913"/>
            <a:ext cx="5934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 u="none">
                <a:solidFill>
                  <a:schemeClr val="tx1"/>
                </a:solidFill>
                <a:latin typeface="Arial" charset="0"/>
                <a:cs typeface="Arial" charset="0"/>
              </a:rPr>
              <a:t>All laboratories by the</a:t>
            </a:r>
          </a:p>
          <a:p>
            <a:r>
              <a:rPr lang="en-US" sz="3200" b="0" u="none">
                <a:solidFill>
                  <a:schemeClr val="tx1"/>
                </a:solidFill>
                <a:latin typeface="Arial" charset="0"/>
                <a:cs typeface="Arial" charset="0"/>
              </a:rPr>
              <a:t>National Reference Laboratory?</a:t>
            </a:r>
          </a:p>
        </p:txBody>
      </p:sp>
      <p:sp>
        <p:nvSpPr>
          <p:cNvPr id="192515" name="Oval 3"/>
          <p:cNvSpPr>
            <a:spLocks noChangeArrowheads="1"/>
          </p:cNvSpPr>
          <p:nvPr/>
        </p:nvSpPr>
        <p:spPr bwMode="auto">
          <a:xfrm>
            <a:off x="395288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611188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827088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Oval 6"/>
          <p:cNvSpPr>
            <a:spLocks noChangeArrowheads="1"/>
          </p:cNvSpPr>
          <p:nvPr/>
        </p:nvSpPr>
        <p:spPr bwMode="auto">
          <a:xfrm>
            <a:off x="1258888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Oval 7"/>
          <p:cNvSpPr>
            <a:spLocks noChangeArrowheads="1"/>
          </p:cNvSpPr>
          <p:nvPr/>
        </p:nvSpPr>
        <p:spPr bwMode="auto">
          <a:xfrm>
            <a:off x="14763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16922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Oval 9"/>
          <p:cNvSpPr>
            <a:spLocks noChangeArrowheads="1"/>
          </p:cNvSpPr>
          <p:nvPr/>
        </p:nvSpPr>
        <p:spPr bwMode="auto">
          <a:xfrm>
            <a:off x="19081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2" name="Oval 10"/>
          <p:cNvSpPr>
            <a:spLocks noChangeArrowheads="1"/>
          </p:cNvSpPr>
          <p:nvPr/>
        </p:nvSpPr>
        <p:spPr bwMode="auto">
          <a:xfrm>
            <a:off x="21240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3" name="Oval 11"/>
          <p:cNvSpPr>
            <a:spLocks noChangeArrowheads="1"/>
          </p:cNvSpPr>
          <p:nvPr/>
        </p:nvSpPr>
        <p:spPr bwMode="auto">
          <a:xfrm>
            <a:off x="23399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4" name="Oval 12"/>
          <p:cNvSpPr>
            <a:spLocks noChangeArrowheads="1"/>
          </p:cNvSpPr>
          <p:nvPr/>
        </p:nvSpPr>
        <p:spPr bwMode="auto">
          <a:xfrm>
            <a:off x="2771775" y="1341438"/>
            <a:ext cx="360363" cy="3587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5" name="Oval 13"/>
          <p:cNvSpPr>
            <a:spLocks noChangeArrowheads="1"/>
          </p:cNvSpPr>
          <p:nvPr/>
        </p:nvSpPr>
        <p:spPr bwMode="auto">
          <a:xfrm>
            <a:off x="32035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6" name="Oval 14"/>
          <p:cNvSpPr>
            <a:spLocks noChangeArrowheads="1"/>
          </p:cNvSpPr>
          <p:nvPr/>
        </p:nvSpPr>
        <p:spPr bwMode="auto">
          <a:xfrm>
            <a:off x="34194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7" name="Oval 15"/>
          <p:cNvSpPr>
            <a:spLocks noChangeArrowheads="1"/>
          </p:cNvSpPr>
          <p:nvPr/>
        </p:nvSpPr>
        <p:spPr bwMode="auto">
          <a:xfrm>
            <a:off x="36353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8" name="Oval 16"/>
          <p:cNvSpPr>
            <a:spLocks noChangeArrowheads="1"/>
          </p:cNvSpPr>
          <p:nvPr/>
        </p:nvSpPr>
        <p:spPr bwMode="auto">
          <a:xfrm>
            <a:off x="40671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Oval 17"/>
          <p:cNvSpPr>
            <a:spLocks noChangeArrowheads="1"/>
          </p:cNvSpPr>
          <p:nvPr/>
        </p:nvSpPr>
        <p:spPr bwMode="auto">
          <a:xfrm>
            <a:off x="42846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0" name="Oval 18"/>
          <p:cNvSpPr>
            <a:spLocks noChangeArrowheads="1"/>
          </p:cNvSpPr>
          <p:nvPr/>
        </p:nvSpPr>
        <p:spPr bwMode="auto">
          <a:xfrm>
            <a:off x="47164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1" name="Oval 19"/>
          <p:cNvSpPr>
            <a:spLocks noChangeArrowheads="1"/>
          </p:cNvSpPr>
          <p:nvPr/>
        </p:nvSpPr>
        <p:spPr bwMode="auto">
          <a:xfrm>
            <a:off x="49323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Oval 20"/>
          <p:cNvSpPr>
            <a:spLocks noChangeArrowheads="1"/>
          </p:cNvSpPr>
          <p:nvPr/>
        </p:nvSpPr>
        <p:spPr bwMode="auto">
          <a:xfrm>
            <a:off x="51482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53641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55800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57959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Oval 24"/>
          <p:cNvSpPr>
            <a:spLocks noChangeArrowheads="1"/>
          </p:cNvSpPr>
          <p:nvPr/>
        </p:nvSpPr>
        <p:spPr bwMode="auto">
          <a:xfrm>
            <a:off x="60118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7" name="Oval 25"/>
          <p:cNvSpPr>
            <a:spLocks noChangeArrowheads="1"/>
          </p:cNvSpPr>
          <p:nvPr/>
        </p:nvSpPr>
        <p:spPr bwMode="auto">
          <a:xfrm>
            <a:off x="62277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8" name="Oval 26"/>
          <p:cNvSpPr>
            <a:spLocks noChangeArrowheads="1"/>
          </p:cNvSpPr>
          <p:nvPr/>
        </p:nvSpPr>
        <p:spPr bwMode="auto">
          <a:xfrm>
            <a:off x="6300788" y="14843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9" name="Oval 27"/>
          <p:cNvSpPr>
            <a:spLocks noChangeArrowheads="1"/>
          </p:cNvSpPr>
          <p:nvPr/>
        </p:nvSpPr>
        <p:spPr bwMode="auto">
          <a:xfrm>
            <a:off x="66595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0" name="Oval 28"/>
          <p:cNvSpPr>
            <a:spLocks noChangeArrowheads="1"/>
          </p:cNvSpPr>
          <p:nvPr/>
        </p:nvSpPr>
        <p:spPr bwMode="auto">
          <a:xfrm>
            <a:off x="68754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1" name="Oval 29"/>
          <p:cNvSpPr>
            <a:spLocks noChangeArrowheads="1"/>
          </p:cNvSpPr>
          <p:nvPr/>
        </p:nvSpPr>
        <p:spPr bwMode="auto">
          <a:xfrm>
            <a:off x="70913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2" name="Oval 30"/>
          <p:cNvSpPr>
            <a:spLocks noChangeArrowheads="1"/>
          </p:cNvSpPr>
          <p:nvPr/>
        </p:nvSpPr>
        <p:spPr bwMode="auto">
          <a:xfrm>
            <a:off x="73088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3" name="Oval 31"/>
          <p:cNvSpPr>
            <a:spLocks noChangeArrowheads="1"/>
          </p:cNvSpPr>
          <p:nvPr/>
        </p:nvSpPr>
        <p:spPr bwMode="auto">
          <a:xfrm>
            <a:off x="77406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4" name="Oval 32"/>
          <p:cNvSpPr>
            <a:spLocks noChangeArrowheads="1"/>
          </p:cNvSpPr>
          <p:nvPr/>
        </p:nvSpPr>
        <p:spPr bwMode="auto">
          <a:xfrm>
            <a:off x="79565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5" name="Oval 33"/>
          <p:cNvSpPr>
            <a:spLocks noChangeArrowheads="1"/>
          </p:cNvSpPr>
          <p:nvPr/>
        </p:nvSpPr>
        <p:spPr bwMode="auto">
          <a:xfrm>
            <a:off x="81724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6" name="Oval 34"/>
          <p:cNvSpPr>
            <a:spLocks noChangeArrowheads="1"/>
          </p:cNvSpPr>
          <p:nvPr/>
        </p:nvSpPr>
        <p:spPr bwMode="auto">
          <a:xfrm>
            <a:off x="88201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7" name="Oval 35"/>
          <p:cNvSpPr>
            <a:spLocks noChangeArrowheads="1"/>
          </p:cNvSpPr>
          <p:nvPr/>
        </p:nvSpPr>
        <p:spPr bwMode="auto">
          <a:xfrm>
            <a:off x="395288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8" name="Oval 36"/>
          <p:cNvSpPr>
            <a:spLocks noChangeArrowheads="1"/>
          </p:cNvSpPr>
          <p:nvPr/>
        </p:nvSpPr>
        <p:spPr bwMode="auto">
          <a:xfrm>
            <a:off x="611188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49" name="Oval 37"/>
          <p:cNvSpPr>
            <a:spLocks noChangeArrowheads="1"/>
          </p:cNvSpPr>
          <p:nvPr/>
        </p:nvSpPr>
        <p:spPr bwMode="auto">
          <a:xfrm>
            <a:off x="1258888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0" name="Oval 38"/>
          <p:cNvSpPr>
            <a:spLocks noChangeArrowheads="1"/>
          </p:cNvSpPr>
          <p:nvPr/>
        </p:nvSpPr>
        <p:spPr bwMode="auto">
          <a:xfrm>
            <a:off x="14763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1" name="Oval 39"/>
          <p:cNvSpPr>
            <a:spLocks noChangeArrowheads="1"/>
          </p:cNvSpPr>
          <p:nvPr/>
        </p:nvSpPr>
        <p:spPr bwMode="auto">
          <a:xfrm>
            <a:off x="16922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2" name="Oval 40"/>
          <p:cNvSpPr>
            <a:spLocks noChangeArrowheads="1"/>
          </p:cNvSpPr>
          <p:nvPr/>
        </p:nvSpPr>
        <p:spPr bwMode="auto">
          <a:xfrm>
            <a:off x="21240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3" name="Oval 41"/>
          <p:cNvSpPr>
            <a:spLocks noChangeArrowheads="1"/>
          </p:cNvSpPr>
          <p:nvPr/>
        </p:nvSpPr>
        <p:spPr bwMode="auto">
          <a:xfrm>
            <a:off x="23399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4" name="Oval 42"/>
          <p:cNvSpPr>
            <a:spLocks noChangeArrowheads="1"/>
          </p:cNvSpPr>
          <p:nvPr/>
        </p:nvSpPr>
        <p:spPr bwMode="auto">
          <a:xfrm>
            <a:off x="25558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5" name="Oval 43"/>
          <p:cNvSpPr>
            <a:spLocks noChangeArrowheads="1"/>
          </p:cNvSpPr>
          <p:nvPr/>
        </p:nvSpPr>
        <p:spPr bwMode="auto">
          <a:xfrm>
            <a:off x="32035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6" name="Oval 44"/>
          <p:cNvSpPr>
            <a:spLocks noChangeArrowheads="1"/>
          </p:cNvSpPr>
          <p:nvPr/>
        </p:nvSpPr>
        <p:spPr bwMode="auto">
          <a:xfrm>
            <a:off x="34194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7" name="Oval 45"/>
          <p:cNvSpPr>
            <a:spLocks noChangeArrowheads="1"/>
          </p:cNvSpPr>
          <p:nvPr/>
        </p:nvSpPr>
        <p:spPr bwMode="auto">
          <a:xfrm>
            <a:off x="36353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8" name="Oval 46"/>
          <p:cNvSpPr>
            <a:spLocks noChangeArrowheads="1"/>
          </p:cNvSpPr>
          <p:nvPr/>
        </p:nvSpPr>
        <p:spPr bwMode="auto">
          <a:xfrm>
            <a:off x="38512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9" name="Oval 47"/>
          <p:cNvSpPr>
            <a:spLocks noChangeArrowheads="1"/>
          </p:cNvSpPr>
          <p:nvPr/>
        </p:nvSpPr>
        <p:spPr bwMode="auto">
          <a:xfrm>
            <a:off x="42846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0" name="Oval 48"/>
          <p:cNvSpPr>
            <a:spLocks noChangeArrowheads="1"/>
          </p:cNvSpPr>
          <p:nvPr/>
        </p:nvSpPr>
        <p:spPr bwMode="auto">
          <a:xfrm>
            <a:off x="45005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1" name="Oval 49"/>
          <p:cNvSpPr>
            <a:spLocks noChangeArrowheads="1"/>
          </p:cNvSpPr>
          <p:nvPr/>
        </p:nvSpPr>
        <p:spPr bwMode="auto">
          <a:xfrm>
            <a:off x="47164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2" name="Oval 50"/>
          <p:cNvSpPr>
            <a:spLocks noChangeArrowheads="1"/>
          </p:cNvSpPr>
          <p:nvPr/>
        </p:nvSpPr>
        <p:spPr bwMode="auto">
          <a:xfrm>
            <a:off x="49323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3" name="Oval 51"/>
          <p:cNvSpPr>
            <a:spLocks noChangeArrowheads="1"/>
          </p:cNvSpPr>
          <p:nvPr/>
        </p:nvSpPr>
        <p:spPr bwMode="auto">
          <a:xfrm>
            <a:off x="55800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4" name="Oval 52"/>
          <p:cNvSpPr>
            <a:spLocks noChangeArrowheads="1"/>
          </p:cNvSpPr>
          <p:nvPr/>
        </p:nvSpPr>
        <p:spPr bwMode="auto">
          <a:xfrm>
            <a:off x="57959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5" name="Oval 53"/>
          <p:cNvSpPr>
            <a:spLocks noChangeArrowheads="1"/>
          </p:cNvSpPr>
          <p:nvPr/>
        </p:nvSpPr>
        <p:spPr bwMode="auto">
          <a:xfrm>
            <a:off x="60118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6" name="Oval 54"/>
          <p:cNvSpPr>
            <a:spLocks noChangeArrowheads="1"/>
          </p:cNvSpPr>
          <p:nvPr/>
        </p:nvSpPr>
        <p:spPr bwMode="auto">
          <a:xfrm>
            <a:off x="66595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7" name="Oval 55"/>
          <p:cNvSpPr>
            <a:spLocks noChangeArrowheads="1"/>
          </p:cNvSpPr>
          <p:nvPr/>
        </p:nvSpPr>
        <p:spPr bwMode="auto">
          <a:xfrm>
            <a:off x="68754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8" name="Oval 56"/>
          <p:cNvSpPr>
            <a:spLocks noChangeArrowheads="1"/>
          </p:cNvSpPr>
          <p:nvPr/>
        </p:nvSpPr>
        <p:spPr bwMode="auto">
          <a:xfrm>
            <a:off x="70913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9" name="Oval 57"/>
          <p:cNvSpPr>
            <a:spLocks noChangeArrowheads="1"/>
          </p:cNvSpPr>
          <p:nvPr/>
        </p:nvSpPr>
        <p:spPr bwMode="auto">
          <a:xfrm>
            <a:off x="73088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0" name="Oval 58"/>
          <p:cNvSpPr>
            <a:spLocks noChangeArrowheads="1"/>
          </p:cNvSpPr>
          <p:nvPr/>
        </p:nvSpPr>
        <p:spPr bwMode="auto">
          <a:xfrm>
            <a:off x="75247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1" name="Oval 59"/>
          <p:cNvSpPr>
            <a:spLocks noChangeArrowheads="1"/>
          </p:cNvSpPr>
          <p:nvPr/>
        </p:nvSpPr>
        <p:spPr bwMode="auto">
          <a:xfrm>
            <a:off x="77406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2" name="Oval 60"/>
          <p:cNvSpPr>
            <a:spLocks noChangeArrowheads="1"/>
          </p:cNvSpPr>
          <p:nvPr/>
        </p:nvSpPr>
        <p:spPr bwMode="auto">
          <a:xfrm>
            <a:off x="79565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3" name="Oval 61"/>
          <p:cNvSpPr>
            <a:spLocks noChangeArrowheads="1"/>
          </p:cNvSpPr>
          <p:nvPr/>
        </p:nvSpPr>
        <p:spPr bwMode="auto">
          <a:xfrm>
            <a:off x="81724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4" name="Oval 62"/>
          <p:cNvSpPr>
            <a:spLocks noChangeArrowheads="1"/>
          </p:cNvSpPr>
          <p:nvPr/>
        </p:nvSpPr>
        <p:spPr bwMode="auto">
          <a:xfrm>
            <a:off x="83883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5" name="Oval 63"/>
          <p:cNvSpPr>
            <a:spLocks noChangeArrowheads="1"/>
          </p:cNvSpPr>
          <p:nvPr/>
        </p:nvSpPr>
        <p:spPr bwMode="auto">
          <a:xfrm>
            <a:off x="86042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6" name="Oval 64"/>
          <p:cNvSpPr>
            <a:spLocks noChangeArrowheads="1"/>
          </p:cNvSpPr>
          <p:nvPr/>
        </p:nvSpPr>
        <p:spPr bwMode="auto">
          <a:xfrm>
            <a:off x="88201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7" name="Oval 65"/>
          <p:cNvSpPr>
            <a:spLocks noChangeArrowheads="1"/>
          </p:cNvSpPr>
          <p:nvPr/>
        </p:nvSpPr>
        <p:spPr bwMode="auto">
          <a:xfrm>
            <a:off x="179388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8" name="Oval 66"/>
          <p:cNvSpPr>
            <a:spLocks noChangeArrowheads="1"/>
          </p:cNvSpPr>
          <p:nvPr/>
        </p:nvSpPr>
        <p:spPr bwMode="auto">
          <a:xfrm>
            <a:off x="3952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9" name="Oval 67"/>
          <p:cNvSpPr>
            <a:spLocks noChangeArrowheads="1"/>
          </p:cNvSpPr>
          <p:nvPr/>
        </p:nvSpPr>
        <p:spPr bwMode="auto">
          <a:xfrm>
            <a:off x="6111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0" name="Oval 68"/>
          <p:cNvSpPr>
            <a:spLocks noChangeArrowheads="1"/>
          </p:cNvSpPr>
          <p:nvPr/>
        </p:nvSpPr>
        <p:spPr bwMode="auto">
          <a:xfrm>
            <a:off x="8270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1" name="Oval 69"/>
          <p:cNvSpPr>
            <a:spLocks noChangeArrowheads="1"/>
          </p:cNvSpPr>
          <p:nvPr/>
        </p:nvSpPr>
        <p:spPr bwMode="auto">
          <a:xfrm>
            <a:off x="10429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2" name="Oval 70"/>
          <p:cNvSpPr>
            <a:spLocks noChangeArrowheads="1"/>
          </p:cNvSpPr>
          <p:nvPr/>
        </p:nvSpPr>
        <p:spPr bwMode="auto">
          <a:xfrm>
            <a:off x="12588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3" name="Oval 71"/>
          <p:cNvSpPr>
            <a:spLocks noChangeArrowheads="1"/>
          </p:cNvSpPr>
          <p:nvPr/>
        </p:nvSpPr>
        <p:spPr bwMode="auto">
          <a:xfrm>
            <a:off x="14763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4" name="Oval 72"/>
          <p:cNvSpPr>
            <a:spLocks noChangeArrowheads="1"/>
          </p:cNvSpPr>
          <p:nvPr/>
        </p:nvSpPr>
        <p:spPr bwMode="auto">
          <a:xfrm>
            <a:off x="1835150" y="17732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5" name="Oval 73"/>
          <p:cNvSpPr>
            <a:spLocks noChangeArrowheads="1"/>
          </p:cNvSpPr>
          <p:nvPr/>
        </p:nvSpPr>
        <p:spPr bwMode="auto">
          <a:xfrm>
            <a:off x="23399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6" name="Oval 74"/>
          <p:cNvSpPr>
            <a:spLocks noChangeArrowheads="1"/>
          </p:cNvSpPr>
          <p:nvPr/>
        </p:nvSpPr>
        <p:spPr bwMode="auto">
          <a:xfrm>
            <a:off x="25558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7" name="Oval 75"/>
          <p:cNvSpPr>
            <a:spLocks noChangeArrowheads="1"/>
          </p:cNvSpPr>
          <p:nvPr/>
        </p:nvSpPr>
        <p:spPr bwMode="auto">
          <a:xfrm>
            <a:off x="27717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8" name="Oval 76"/>
          <p:cNvSpPr>
            <a:spLocks noChangeArrowheads="1"/>
          </p:cNvSpPr>
          <p:nvPr/>
        </p:nvSpPr>
        <p:spPr bwMode="auto">
          <a:xfrm>
            <a:off x="29876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89" name="Oval 77"/>
          <p:cNvSpPr>
            <a:spLocks noChangeArrowheads="1"/>
          </p:cNvSpPr>
          <p:nvPr/>
        </p:nvSpPr>
        <p:spPr bwMode="auto">
          <a:xfrm>
            <a:off x="32035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0" name="Oval 78"/>
          <p:cNvSpPr>
            <a:spLocks noChangeArrowheads="1"/>
          </p:cNvSpPr>
          <p:nvPr/>
        </p:nvSpPr>
        <p:spPr bwMode="auto">
          <a:xfrm>
            <a:off x="34194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1" name="Oval 79"/>
          <p:cNvSpPr>
            <a:spLocks noChangeArrowheads="1"/>
          </p:cNvSpPr>
          <p:nvPr/>
        </p:nvSpPr>
        <p:spPr bwMode="auto">
          <a:xfrm>
            <a:off x="36353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2" name="Oval 80"/>
          <p:cNvSpPr>
            <a:spLocks noChangeArrowheads="1"/>
          </p:cNvSpPr>
          <p:nvPr/>
        </p:nvSpPr>
        <p:spPr bwMode="auto">
          <a:xfrm>
            <a:off x="38512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3" name="Oval 81"/>
          <p:cNvSpPr>
            <a:spLocks noChangeArrowheads="1"/>
          </p:cNvSpPr>
          <p:nvPr/>
        </p:nvSpPr>
        <p:spPr bwMode="auto">
          <a:xfrm>
            <a:off x="40671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4" name="Oval 82"/>
          <p:cNvSpPr>
            <a:spLocks noChangeArrowheads="1"/>
          </p:cNvSpPr>
          <p:nvPr/>
        </p:nvSpPr>
        <p:spPr bwMode="auto">
          <a:xfrm>
            <a:off x="42846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5" name="Oval 83"/>
          <p:cNvSpPr>
            <a:spLocks noChangeArrowheads="1"/>
          </p:cNvSpPr>
          <p:nvPr/>
        </p:nvSpPr>
        <p:spPr bwMode="auto">
          <a:xfrm>
            <a:off x="45005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6" name="Oval 84"/>
          <p:cNvSpPr>
            <a:spLocks noChangeArrowheads="1"/>
          </p:cNvSpPr>
          <p:nvPr/>
        </p:nvSpPr>
        <p:spPr bwMode="auto">
          <a:xfrm>
            <a:off x="47164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7" name="Oval 85"/>
          <p:cNvSpPr>
            <a:spLocks noChangeArrowheads="1"/>
          </p:cNvSpPr>
          <p:nvPr/>
        </p:nvSpPr>
        <p:spPr bwMode="auto">
          <a:xfrm>
            <a:off x="49323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8" name="Oval 86"/>
          <p:cNvSpPr>
            <a:spLocks noChangeArrowheads="1"/>
          </p:cNvSpPr>
          <p:nvPr/>
        </p:nvSpPr>
        <p:spPr bwMode="auto">
          <a:xfrm>
            <a:off x="5219700" y="1628775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9" name="Oval 87"/>
          <p:cNvSpPr>
            <a:spLocks noChangeArrowheads="1"/>
          </p:cNvSpPr>
          <p:nvPr/>
        </p:nvSpPr>
        <p:spPr bwMode="auto">
          <a:xfrm>
            <a:off x="55800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0" name="Oval 88"/>
          <p:cNvSpPr>
            <a:spLocks noChangeArrowheads="1"/>
          </p:cNvSpPr>
          <p:nvPr/>
        </p:nvSpPr>
        <p:spPr bwMode="auto">
          <a:xfrm>
            <a:off x="57959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1" name="Oval 89"/>
          <p:cNvSpPr>
            <a:spLocks noChangeArrowheads="1"/>
          </p:cNvSpPr>
          <p:nvPr/>
        </p:nvSpPr>
        <p:spPr bwMode="auto">
          <a:xfrm>
            <a:off x="60118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2" name="Oval 90"/>
          <p:cNvSpPr>
            <a:spLocks noChangeArrowheads="1"/>
          </p:cNvSpPr>
          <p:nvPr/>
        </p:nvSpPr>
        <p:spPr bwMode="auto">
          <a:xfrm>
            <a:off x="62277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3" name="Oval 91"/>
          <p:cNvSpPr>
            <a:spLocks noChangeArrowheads="1"/>
          </p:cNvSpPr>
          <p:nvPr/>
        </p:nvSpPr>
        <p:spPr bwMode="auto">
          <a:xfrm>
            <a:off x="64436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4" name="Oval 92"/>
          <p:cNvSpPr>
            <a:spLocks noChangeArrowheads="1"/>
          </p:cNvSpPr>
          <p:nvPr/>
        </p:nvSpPr>
        <p:spPr bwMode="auto">
          <a:xfrm>
            <a:off x="66595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5" name="Oval 93"/>
          <p:cNvSpPr>
            <a:spLocks noChangeArrowheads="1"/>
          </p:cNvSpPr>
          <p:nvPr/>
        </p:nvSpPr>
        <p:spPr bwMode="auto">
          <a:xfrm>
            <a:off x="68754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6" name="Oval 94"/>
          <p:cNvSpPr>
            <a:spLocks noChangeArrowheads="1"/>
          </p:cNvSpPr>
          <p:nvPr/>
        </p:nvSpPr>
        <p:spPr bwMode="auto">
          <a:xfrm>
            <a:off x="70913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7" name="Oval 95"/>
          <p:cNvSpPr>
            <a:spLocks noChangeArrowheads="1"/>
          </p:cNvSpPr>
          <p:nvPr/>
        </p:nvSpPr>
        <p:spPr bwMode="auto">
          <a:xfrm>
            <a:off x="73088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8" name="Oval 96"/>
          <p:cNvSpPr>
            <a:spLocks noChangeArrowheads="1"/>
          </p:cNvSpPr>
          <p:nvPr/>
        </p:nvSpPr>
        <p:spPr bwMode="auto">
          <a:xfrm>
            <a:off x="75247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09" name="Oval 97"/>
          <p:cNvSpPr>
            <a:spLocks noChangeArrowheads="1"/>
          </p:cNvSpPr>
          <p:nvPr/>
        </p:nvSpPr>
        <p:spPr bwMode="auto">
          <a:xfrm>
            <a:off x="77406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0" name="Oval 98"/>
          <p:cNvSpPr>
            <a:spLocks noChangeArrowheads="1"/>
          </p:cNvSpPr>
          <p:nvPr/>
        </p:nvSpPr>
        <p:spPr bwMode="auto">
          <a:xfrm>
            <a:off x="79565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1" name="Oval 99"/>
          <p:cNvSpPr>
            <a:spLocks noChangeArrowheads="1"/>
          </p:cNvSpPr>
          <p:nvPr/>
        </p:nvSpPr>
        <p:spPr bwMode="auto">
          <a:xfrm>
            <a:off x="81724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2" name="Oval 100"/>
          <p:cNvSpPr>
            <a:spLocks noChangeArrowheads="1"/>
          </p:cNvSpPr>
          <p:nvPr/>
        </p:nvSpPr>
        <p:spPr bwMode="auto">
          <a:xfrm>
            <a:off x="86042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3" name="Oval 101"/>
          <p:cNvSpPr>
            <a:spLocks noChangeArrowheads="1"/>
          </p:cNvSpPr>
          <p:nvPr/>
        </p:nvSpPr>
        <p:spPr bwMode="auto">
          <a:xfrm>
            <a:off x="88201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4" name="Oval 102"/>
          <p:cNvSpPr>
            <a:spLocks noChangeArrowheads="1"/>
          </p:cNvSpPr>
          <p:nvPr/>
        </p:nvSpPr>
        <p:spPr bwMode="auto">
          <a:xfrm>
            <a:off x="1793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5" name="Oval 103"/>
          <p:cNvSpPr>
            <a:spLocks noChangeArrowheads="1"/>
          </p:cNvSpPr>
          <p:nvPr/>
        </p:nvSpPr>
        <p:spPr bwMode="auto">
          <a:xfrm>
            <a:off x="3952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6" name="Oval 104"/>
          <p:cNvSpPr>
            <a:spLocks noChangeArrowheads="1"/>
          </p:cNvSpPr>
          <p:nvPr/>
        </p:nvSpPr>
        <p:spPr bwMode="auto">
          <a:xfrm>
            <a:off x="6111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7" name="Oval 105"/>
          <p:cNvSpPr>
            <a:spLocks noChangeArrowheads="1"/>
          </p:cNvSpPr>
          <p:nvPr/>
        </p:nvSpPr>
        <p:spPr bwMode="auto">
          <a:xfrm>
            <a:off x="8270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8" name="Oval 106"/>
          <p:cNvSpPr>
            <a:spLocks noChangeArrowheads="1"/>
          </p:cNvSpPr>
          <p:nvPr/>
        </p:nvSpPr>
        <p:spPr bwMode="auto">
          <a:xfrm>
            <a:off x="10429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19" name="Oval 107"/>
          <p:cNvSpPr>
            <a:spLocks noChangeArrowheads="1"/>
          </p:cNvSpPr>
          <p:nvPr/>
        </p:nvSpPr>
        <p:spPr bwMode="auto">
          <a:xfrm>
            <a:off x="12588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0" name="Oval 108"/>
          <p:cNvSpPr>
            <a:spLocks noChangeArrowheads="1"/>
          </p:cNvSpPr>
          <p:nvPr/>
        </p:nvSpPr>
        <p:spPr bwMode="auto">
          <a:xfrm>
            <a:off x="14763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1" name="Oval 109"/>
          <p:cNvSpPr>
            <a:spLocks noChangeArrowheads="1"/>
          </p:cNvSpPr>
          <p:nvPr/>
        </p:nvSpPr>
        <p:spPr bwMode="auto">
          <a:xfrm>
            <a:off x="16922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2" name="Oval 110"/>
          <p:cNvSpPr>
            <a:spLocks noChangeArrowheads="1"/>
          </p:cNvSpPr>
          <p:nvPr/>
        </p:nvSpPr>
        <p:spPr bwMode="auto">
          <a:xfrm>
            <a:off x="21240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3" name="Oval 111"/>
          <p:cNvSpPr>
            <a:spLocks noChangeArrowheads="1"/>
          </p:cNvSpPr>
          <p:nvPr/>
        </p:nvSpPr>
        <p:spPr bwMode="auto">
          <a:xfrm>
            <a:off x="23399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4" name="Oval 112"/>
          <p:cNvSpPr>
            <a:spLocks noChangeArrowheads="1"/>
          </p:cNvSpPr>
          <p:nvPr/>
        </p:nvSpPr>
        <p:spPr bwMode="auto">
          <a:xfrm>
            <a:off x="25558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5" name="Oval 113"/>
          <p:cNvSpPr>
            <a:spLocks noChangeArrowheads="1"/>
          </p:cNvSpPr>
          <p:nvPr/>
        </p:nvSpPr>
        <p:spPr bwMode="auto">
          <a:xfrm>
            <a:off x="27717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6" name="Oval 114"/>
          <p:cNvSpPr>
            <a:spLocks noChangeArrowheads="1"/>
          </p:cNvSpPr>
          <p:nvPr/>
        </p:nvSpPr>
        <p:spPr bwMode="auto">
          <a:xfrm>
            <a:off x="29876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7" name="Oval 115"/>
          <p:cNvSpPr>
            <a:spLocks noChangeArrowheads="1"/>
          </p:cNvSpPr>
          <p:nvPr/>
        </p:nvSpPr>
        <p:spPr bwMode="auto">
          <a:xfrm>
            <a:off x="32035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8" name="Oval 116"/>
          <p:cNvSpPr>
            <a:spLocks noChangeArrowheads="1"/>
          </p:cNvSpPr>
          <p:nvPr/>
        </p:nvSpPr>
        <p:spPr bwMode="auto">
          <a:xfrm>
            <a:off x="34194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29" name="Oval 117"/>
          <p:cNvSpPr>
            <a:spLocks noChangeArrowheads="1"/>
          </p:cNvSpPr>
          <p:nvPr/>
        </p:nvSpPr>
        <p:spPr bwMode="auto">
          <a:xfrm>
            <a:off x="36353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0" name="Oval 118"/>
          <p:cNvSpPr>
            <a:spLocks noChangeArrowheads="1"/>
          </p:cNvSpPr>
          <p:nvPr/>
        </p:nvSpPr>
        <p:spPr bwMode="auto">
          <a:xfrm>
            <a:off x="38512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1" name="Oval 119"/>
          <p:cNvSpPr>
            <a:spLocks noChangeArrowheads="1"/>
          </p:cNvSpPr>
          <p:nvPr/>
        </p:nvSpPr>
        <p:spPr bwMode="auto">
          <a:xfrm>
            <a:off x="40671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2" name="Oval 120"/>
          <p:cNvSpPr>
            <a:spLocks noChangeArrowheads="1"/>
          </p:cNvSpPr>
          <p:nvPr/>
        </p:nvSpPr>
        <p:spPr bwMode="auto">
          <a:xfrm>
            <a:off x="42846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3" name="Oval 121"/>
          <p:cNvSpPr>
            <a:spLocks noChangeArrowheads="1"/>
          </p:cNvSpPr>
          <p:nvPr/>
        </p:nvSpPr>
        <p:spPr bwMode="auto">
          <a:xfrm>
            <a:off x="45005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4" name="Oval 122"/>
          <p:cNvSpPr>
            <a:spLocks noChangeArrowheads="1"/>
          </p:cNvSpPr>
          <p:nvPr/>
        </p:nvSpPr>
        <p:spPr bwMode="auto">
          <a:xfrm>
            <a:off x="47164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5" name="Oval 123"/>
          <p:cNvSpPr>
            <a:spLocks noChangeArrowheads="1"/>
          </p:cNvSpPr>
          <p:nvPr/>
        </p:nvSpPr>
        <p:spPr bwMode="auto">
          <a:xfrm>
            <a:off x="49323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6" name="Oval 124"/>
          <p:cNvSpPr>
            <a:spLocks noChangeArrowheads="1"/>
          </p:cNvSpPr>
          <p:nvPr/>
        </p:nvSpPr>
        <p:spPr bwMode="auto">
          <a:xfrm>
            <a:off x="51482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7" name="Oval 125"/>
          <p:cNvSpPr>
            <a:spLocks noChangeArrowheads="1"/>
          </p:cNvSpPr>
          <p:nvPr/>
        </p:nvSpPr>
        <p:spPr bwMode="auto">
          <a:xfrm>
            <a:off x="53641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8" name="Oval 126"/>
          <p:cNvSpPr>
            <a:spLocks noChangeArrowheads="1"/>
          </p:cNvSpPr>
          <p:nvPr/>
        </p:nvSpPr>
        <p:spPr bwMode="auto">
          <a:xfrm>
            <a:off x="55800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39" name="Oval 127"/>
          <p:cNvSpPr>
            <a:spLocks noChangeArrowheads="1"/>
          </p:cNvSpPr>
          <p:nvPr/>
        </p:nvSpPr>
        <p:spPr bwMode="auto">
          <a:xfrm>
            <a:off x="57959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0" name="Oval 128"/>
          <p:cNvSpPr>
            <a:spLocks noChangeArrowheads="1"/>
          </p:cNvSpPr>
          <p:nvPr/>
        </p:nvSpPr>
        <p:spPr bwMode="auto">
          <a:xfrm>
            <a:off x="60118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1" name="Oval 129"/>
          <p:cNvSpPr>
            <a:spLocks noChangeArrowheads="1"/>
          </p:cNvSpPr>
          <p:nvPr/>
        </p:nvSpPr>
        <p:spPr bwMode="auto">
          <a:xfrm>
            <a:off x="62277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2" name="Oval 130"/>
          <p:cNvSpPr>
            <a:spLocks noChangeArrowheads="1"/>
          </p:cNvSpPr>
          <p:nvPr/>
        </p:nvSpPr>
        <p:spPr bwMode="auto">
          <a:xfrm>
            <a:off x="64436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3" name="Oval 131"/>
          <p:cNvSpPr>
            <a:spLocks noChangeArrowheads="1"/>
          </p:cNvSpPr>
          <p:nvPr/>
        </p:nvSpPr>
        <p:spPr bwMode="auto">
          <a:xfrm>
            <a:off x="66595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4" name="Oval 132"/>
          <p:cNvSpPr>
            <a:spLocks noChangeArrowheads="1"/>
          </p:cNvSpPr>
          <p:nvPr/>
        </p:nvSpPr>
        <p:spPr bwMode="auto">
          <a:xfrm>
            <a:off x="68754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5" name="Oval 133"/>
          <p:cNvSpPr>
            <a:spLocks noChangeArrowheads="1"/>
          </p:cNvSpPr>
          <p:nvPr/>
        </p:nvSpPr>
        <p:spPr bwMode="auto">
          <a:xfrm>
            <a:off x="70913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6" name="Oval 134"/>
          <p:cNvSpPr>
            <a:spLocks noChangeArrowheads="1"/>
          </p:cNvSpPr>
          <p:nvPr/>
        </p:nvSpPr>
        <p:spPr bwMode="auto">
          <a:xfrm>
            <a:off x="73088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7" name="Oval 135"/>
          <p:cNvSpPr>
            <a:spLocks noChangeArrowheads="1"/>
          </p:cNvSpPr>
          <p:nvPr/>
        </p:nvSpPr>
        <p:spPr bwMode="auto">
          <a:xfrm>
            <a:off x="75247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8" name="Oval 136"/>
          <p:cNvSpPr>
            <a:spLocks noChangeArrowheads="1"/>
          </p:cNvSpPr>
          <p:nvPr/>
        </p:nvSpPr>
        <p:spPr bwMode="auto">
          <a:xfrm>
            <a:off x="77406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49" name="Oval 137"/>
          <p:cNvSpPr>
            <a:spLocks noChangeArrowheads="1"/>
          </p:cNvSpPr>
          <p:nvPr/>
        </p:nvSpPr>
        <p:spPr bwMode="auto">
          <a:xfrm>
            <a:off x="79565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0" name="Oval 138"/>
          <p:cNvSpPr>
            <a:spLocks noChangeArrowheads="1"/>
          </p:cNvSpPr>
          <p:nvPr/>
        </p:nvSpPr>
        <p:spPr bwMode="auto">
          <a:xfrm>
            <a:off x="81724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1" name="Oval 139"/>
          <p:cNvSpPr>
            <a:spLocks noChangeArrowheads="1"/>
          </p:cNvSpPr>
          <p:nvPr/>
        </p:nvSpPr>
        <p:spPr bwMode="auto">
          <a:xfrm>
            <a:off x="83883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2" name="Oval 140"/>
          <p:cNvSpPr>
            <a:spLocks noChangeArrowheads="1"/>
          </p:cNvSpPr>
          <p:nvPr/>
        </p:nvSpPr>
        <p:spPr bwMode="auto">
          <a:xfrm>
            <a:off x="86042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3" name="Oval 141"/>
          <p:cNvSpPr>
            <a:spLocks noChangeArrowheads="1"/>
          </p:cNvSpPr>
          <p:nvPr/>
        </p:nvSpPr>
        <p:spPr bwMode="auto">
          <a:xfrm>
            <a:off x="88201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4" name="Oval 142"/>
          <p:cNvSpPr>
            <a:spLocks noChangeArrowheads="1"/>
          </p:cNvSpPr>
          <p:nvPr/>
        </p:nvSpPr>
        <p:spPr bwMode="auto">
          <a:xfrm>
            <a:off x="3952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5" name="Oval 143"/>
          <p:cNvSpPr>
            <a:spLocks noChangeArrowheads="1"/>
          </p:cNvSpPr>
          <p:nvPr/>
        </p:nvSpPr>
        <p:spPr bwMode="auto">
          <a:xfrm>
            <a:off x="6111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6" name="Oval 144"/>
          <p:cNvSpPr>
            <a:spLocks noChangeArrowheads="1"/>
          </p:cNvSpPr>
          <p:nvPr/>
        </p:nvSpPr>
        <p:spPr bwMode="auto">
          <a:xfrm>
            <a:off x="8270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7" name="Oval 145"/>
          <p:cNvSpPr>
            <a:spLocks noChangeArrowheads="1"/>
          </p:cNvSpPr>
          <p:nvPr/>
        </p:nvSpPr>
        <p:spPr bwMode="auto">
          <a:xfrm>
            <a:off x="10429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8" name="Oval 146"/>
          <p:cNvSpPr>
            <a:spLocks noChangeArrowheads="1"/>
          </p:cNvSpPr>
          <p:nvPr/>
        </p:nvSpPr>
        <p:spPr bwMode="auto">
          <a:xfrm>
            <a:off x="12588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59" name="Oval 147"/>
          <p:cNvSpPr>
            <a:spLocks noChangeArrowheads="1"/>
          </p:cNvSpPr>
          <p:nvPr/>
        </p:nvSpPr>
        <p:spPr bwMode="auto">
          <a:xfrm>
            <a:off x="14763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0" name="Oval 148"/>
          <p:cNvSpPr>
            <a:spLocks noChangeArrowheads="1"/>
          </p:cNvSpPr>
          <p:nvPr/>
        </p:nvSpPr>
        <p:spPr bwMode="auto">
          <a:xfrm>
            <a:off x="16922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1" name="Oval 149"/>
          <p:cNvSpPr>
            <a:spLocks noChangeArrowheads="1"/>
          </p:cNvSpPr>
          <p:nvPr/>
        </p:nvSpPr>
        <p:spPr bwMode="auto">
          <a:xfrm>
            <a:off x="19081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2" name="Oval 150"/>
          <p:cNvSpPr>
            <a:spLocks noChangeArrowheads="1"/>
          </p:cNvSpPr>
          <p:nvPr/>
        </p:nvSpPr>
        <p:spPr bwMode="auto">
          <a:xfrm>
            <a:off x="21240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3" name="Oval 151"/>
          <p:cNvSpPr>
            <a:spLocks noChangeArrowheads="1"/>
          </p:cNvSpPr>
          <p:nvPr/>
        </p:nvSpPr>
        <p:spPr bwMode="auto">
          <a:xfrm>
            <a:off x="23399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4" name="Oval 152"/>
          <p:cNvSpPr>
            <a:spLocks noChangeArrowheads="1"/>
          </p:cNvSpPr>
          <p:nvPr/>
        </p:nvSpPr>
        <p:spPr bwMode="auto">
          <a:xfrm>
            <a:off x="25558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5" name="Oval 153"/>
          <p:cNvSpPr>
            <a:spLocks noChangeArrowheads="1"/>
          </p:cNvSpPr>
          <p:nvPr/>
        </p:nvSpPr>
        <p:spPr bwMode="auto">
          <a:xfrm>
            <a:off x="27717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6" name="Oval 154"/>
          <p:cNvSpPr>
            <a:spLocks noChangeArrowheads="1"/>
          </p:cNvSpPr>
          <p:nvPr/>
        </p:nvSpPr>
        <p:spPr bwMode="auto">
          <a:xfrm>
            <a:off x="3059113" y="22050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7" name="Oval 155"/>
          <p:cNvSpPr>
            <a:spLocks noChangeArrowheads="1"/>
          </p:cNvSpPr>
          <p:nvPr/>
        </p:nvSpPr>
        <p:spPr bwMode="auto">
          <a:xfrm>
            <a:off x="36353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8" name="Oval 156"/>
          <p:cNvSpPr>
            <a:spLocks noChangeArrowheads="1"/>
          </p:cNvSpPr>
          <p:nvPr/>
        </p:nvSpPr>
        <p:spPr bwMode="auto">
          <a:xfrm>
            <a:off x="38512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69" name="Oval 157"/>
          <p:cNvSpPr>
            <a:spLocks noChangeArrowheads="1"/>
          </p:cNvSpPr>
          <p:nvPr/>
        </p:nvSpPr>
        <p:spPr bwMode="auto">
          <a:xfrm>
            <a:off x="40671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0" name="Oval 158"/>
          <p:cNvSpPr>
            <a:spLocks noChangeArrowheads="1"/>
          </p:cNvSpPr>
          <p:nvPr/>
        </p:nvSpPr>
        <p:spPr bwMode="auto">
          <a:xfrm>
            <a:off x="42846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1" name="Oval 159"/>
          <p:cNvSpPr>
            <a:spLocks noChangeArrowheads="1"/>
          </p:cNvSpPr>
          <p:nvPr/>
        </p:nvSpPr>
        <p:spPr bwMode="auto">
          <a:xfrm>
            <a:off x="45005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2" name="Oval 160"/>
          <p:cNvSpPr>
            <a:spLocks noChangeArrowheads="1"/>
          </p:cNvSpPr>
          <p:nvPr/>
        </p:nvSpPr>
        <p:spPr bwMode="auto">
          <a:xfrm>
            <a:off x="47164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3" name="Oval 161"/>
          <p:cNvSpPr>
            <a:spLocks noChangeArrowheads="1"/>
          </p:cNvSpPr>
          <p:nvPr/>
        </p:nvSpPr>
        <p:spPr bwMode="auto">
          <a:xfrm>
            <a:off x="49323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4" name="Oval 162"/>
          <p:cNvSpPr>
            <a:spLocks noChangeArrowheads="1"/>
          </p:cNvSpPr>
          <p:nvPr/>
        </p:nvSpPr>
        <p:spPr bwMode="auto">
          <a:xfrm>
            <a:off x="51482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5" name="Oval 163"/>
          <p:cNvSpPr>
            <a:spLocks noChangeArrowheads="1"/>
          </p:cNvSpPr>
          <p:nvPr/>
        </p:nvSpPr>
        <p:spPr bwMode="auto">
          <a:xfrm>
            <a:off x="53641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6" name="Oval 164"/>
          <p:cNvSpPr>
            <a:spLocks noChangeArrowheads="1"/>
          </p:cNvSpPr>
          <p:nvPr/>
        </p:nvSpPr>
        <p:spPr bwMode="auto">
          <a:xfrm>
            <a:off x="55800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7" name="Oval 165"/>
          <p:cNvSpPr>
            <a:spLocks noChangeArrowheads="1"/>
          </p:cNvSpPr>
          <p:nvPr/>
        </p:nvSpPr>
        <p:spPr bwMode="auto">
          <a:xfrm>
            <a:off x="57959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8" name="Oval 166"/>
          <p:cNvSpPr>
            <a:spLocks noChangeArrowheads="1"/>
          </p:cNvSpPr>
          <p:nvPr/>
        </p:nvSpPr>
        <p:spPr bwMode="auto">
          <a:xfrm>
            <a:off x="60118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79" name="Oval 167"/>
          <p:cNvSpPr>
            <a:spLocks noChangeArrowheads="1"/>
          </p:cNvSpPr>
          <p:nvPr/>
        </p:nvSpPr>
        <p:spPr bwMode="auto">
          <a:xfrm>
            <a:off x="62277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80" name="Oval 168"/>
          <p:cNvSpPr>
            <a:spLocks noChangeArrowheads="1"/>
          </p:cNvSpPr>
          <p:nvPr/>
        </p:nvSpPr>
        <p:spPr bwMode="auto">
          <a:xfrm>
            <a:off x="64436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81" name="Oval 169"/>
          <p:cNvSpPr>
            <a:spLocks noChangeArrowheads="1"/>
          </p:cNvSpPr>
          <p:nvPr/>
        </p:nvSpPr>
        <p:spPr bwMode="auto">
          <a:xfrm>
            <a:off x="66595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82" name="Oval 170"/>
          <p:cNvSpPr>
            <a:spLocks noChangeArrowheads="1"/>
          </p:cNvSpPr>
          <p:nvPr/>
        </p:nvSpPr>
        <p:spPr bwMode="auto">
          <a:xfrm>
            <a:off x="68754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83" name="Oval 171"/>
          <p:cNvSpPr>
            <a:spLocks noChangeArrowheads="1"/>
          </p:cNvSpPr>
          <p:nvPr/>
        </p:nvSpPr>
        <p:spPr bwMode="auto">
          <a:xfrm>
            <a:off x="7308850" y="22050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u="none">
                <a:solidFill>
                  <a:srgbClr val="0000FF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192684" name="Oval 172"/>
          <p:cNvSpPr>
            <a:spLocks noChangeArrowheads="1"/>
          </p:cNvSpPr>
          <p:nvPr/>
        </p:nvSpPr>
        <p:spPr bwMode="auto">
          <a:xfrm>
            <a:off x="7956550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85" name="Oval 173"/>
          <p:cNvSpPr>
            <a:spLocks noChangeArrowheads="1"/>
          </p:cNvSpPr>
          <p:nvPr/>
        </p:nvSpPr>
        <p:spPr bwMode="auto">
          <a:xfrm>
            <a:off x="8172450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86" name="Oval 174"/>
          <p:cNvSpPr>
            <a:spLocks noChangeArrowheads="1"/>
          </p:cNvSpPr>
          <p:nvPr/>
        </p:nvSpPr>
        <p:spPr bwMode="auto">
          <a:xfrm>
            <a:off x="8388350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87" name="Oval 175"/>
          <p:cNvSpPr>
            <a:spLocks noChangeArrowheads="1"/>
          </p:cNvSpPr>
          <p:nvPr/>
        </p:nvSpPr>
        <p:spPr bwMode="auto">
          <a:xfrm>
            <a:off x="8604250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88" name="Oval 176"/>
          <p:cNvSpPr>
            <a:spLocks noChangeArrowheads="1"/>
          </p:cNvSpPr>
          <p:nvPr/>
        </p:nvSpPr>
        <p:spPr bwMode="auto">
          <a:xfrm>
            <a:off x="1793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89" name="Oval 177"/>
          <p:cNvSpPr>
            <a:spLocks noChangeArrowheads="1"/>
          </p:cNvSpPr>
          <p:nvPr/>
        </p:nvSpPr>
        <p:spPr bwMode="auto">
          <a:xfrm>
            <a:off x="3952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0" name="Oval 178"/>
          <p:cNvSpPr>
            <a:spLocks noChangeArrowheads="1"/>
          </p:cNvSpPr>
          <p:nvPr/>
        </p:nvSpPr>
        <p:spPr bwMode="auto">
          <a:xfrm>
            <a:off x="6111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1" name="Oval 179"/>
          <p:cNvSpPr>
            <a:spLocks noChangeArrowheads="1"/>
          </p:cNvSpPr>
          <p:nvPr/>
        </p:nvSpPr>
        <p:spPr bwMode="auto">
          <a:xfrm>
            <a:off x="8270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2" name="Oval 180"/>
          <p:cNvSpPr>
            <a:spLocks noChangeArrowheads="1"/>
          </p:cNvSpPr>
          <p:nvPr/>
        </p:nvSpPr>
        <p:spPr bwMode="auto">
          <a:xfrm>
            <a:off x="10429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3" name="Oval 181"/>
          <p:cNvSpPr>
            <a:spLocks noChangeArrowheads="1"/>
          </p:cNvSpPr>
          <p:nvPr/>
        </p:nvSpPr>
        <p:spPr bwMode="auto">
          <a:xfrm>
            <a:off x="12588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4" name="Oval 182"/>
          <p:cNvSpPr>
            <a:spLocks noChangeArrowheads="1"/>
          </p:cNvSpPr>
          <p:nvPr/>
        </p:nvSpPr>
        <p:spPr bwMode="auto">
          <a:xfrm>
            <a:off x="14763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5" name="Oval 183"/>
          <p:cNvSpPr>
            <a:spLocks noChangeArrowheads="1"/>
          </p:cNvSpPr>
          <p:nvPr/>
        </p:nvSpPr>
        <p:spPr bwMode="auto">
          <a:xfrm>
            <a:off x="16922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6" name="Oval 184"/>
          <p:cNvSpPr>
            <a:spLocks noChangeArrowheads="1"/>
          </p:cNvSpPr>
          <p:nvPr/>
        </p:nvSpPr>
        <p:spPr bwMode="auto">
          <a:xfrm>
            <a:off x="19081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7" name="Oval 185"/>
          <p:cNvSpPr>
            <a:spLocks noChangeArrowheads="1"/>
          </p:cNvSpPr>
          <p:nvPr/>
        </p:nvSpPr>
        <p:spPr bwMode="auto">
          <a:xfrm>
            <a:off x="21240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8" name="Oval 186"/>
          <p:cNvSpPr>
            <a:spLocks noChangeArrowheads="1"/>
          </p:cNvSpPr>
          <p:nvPr/>
        </p:nvSpPr>
        <p:spPr bwMode="auto">
          <a:xfrm>
            <a:off x="23399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699" name="Oval 187"/>
          <p:cNvSpPr>
            <a:spLocks noChangeArrowheads="1"/>
          </p:cNvSpPr>
          <p:nvPr/>
        </p:nvSpPr>
        <p:spPr bwMode="auto">
          <a:xfrm>
            <a:off x="25558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0" name="Oval 188"/>
          <p:cNvSpPr>
            <a:spLocks noChangeArrowheads="1"/>
          </p:cNvSpPr>
          <p:nvPr/>
        </p:nvSpPr>
        <p:spPr bwMode="auto">
          <a:xfrm>
            <a:off x="27717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1" name="Oval 189"/>
          <p:cNvSpPr>
            <a:spLocks noChangeArrowheads="1"/>
          </p:cNvSpPr>
          <p:nvPr/>
        </p:nvSpPr>
        <p:spPr bwMode="auto">
          <a:xfrm>
            <a:off x="36353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2" name="Oval 190"/>
          <p:cNvSpPr>
            <a:spLocks noChangeArrowheads="1"/>
          </p:cNvSpPr>
          <p:nvPr/>
        </p:nvSpPr>
        <p:spPr bwMode="auto">
          <a:xfrm>
            <a:off x="38512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3" name="Oval 191"/>
          <p:cNvSpPr>
            <a:spLocks noChangeArrowheads="1"/>
          </p:cNvSpPr>
          <p:nvPr/>
        </p:nvSpPr>
        <p:spPr bwMode="auto">
          <a:xfrm>
            <a:off x="40671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4" name="Oval 192"/>
          <p:cNvSpPr>
            <a:spLocks noChangeArrowheads="1"/>
          </p:cNvSpPr>
          <p:nvPr/>
        </p:nvSpPr>
        <p:spPr bwMode="auto">
          <a:xfrm>
            <a:off x="42846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5" name="Oval 193"/>
          <p:cNvSpPr>
            <a:spLocks noChangeArrowheads="1"/>
          </p:cNvSpPr>
          <p:nvPr/>
        </p:nvSpPr>
        <p:spPr bwMode="auto">
          <a:xfrm>
            <a:off x="45005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6" name="Oval 194"/>
          <p:cNvSpPr>
            <a:spLocks noChangeArrowheads="1"/>
          </p:cNvSpPr>
          <p:nvPr/>
        </p:nvSpPr>
        <p:spPr bwMode="auto">
          <a:xfrm>
            <a:off x="47164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7" name="Oval 195"/>
          <p:cNvSpPr>
            <a:spLocks noChangeArrowheads="1"/>
          </p:cNvSpPr>
          <p:nvPr/>
        </p:nvSpPr>
        <p:spPr bwMode="auto">
          <a:xfrm>
            <a:off x="49323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8" name="Oval 196"/>
          <p:cNvSpPr>
            <a:spLocks noChangeArrowheads="1"/>
          </p:cNvSpPr>
          <p:nvPr/>
        </p:nvSpPr>
        <p:spPr bwMode="auto">
          <a:xfrm>
            <a:off x="51482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09" name="Oval 197"/>
          <p:cNvSpPr>
            <a:spLocks noChangeArrowheads="1"/>
          </p:cNvSpPr>
          <p:nvPr/>
        </p:nvSpPr>
        <p:spPr bwMode="auto">
          <a:xfrm>
            <a:off x="53641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0" name="Oval 198"/>
          <p:cNvSpPr>
            <a:spLocks noChangeArrowheads="1"/>
          </p:cNvSpPr>
          <p:nvPr/>
        </p:nvSpPr>
        <p:spPr bwMode="auto">
          <a:xfrm>
            <a:off x="55800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1" name="Oval 199"/>
          <p:cNvSpPr>
            <a:spLocks noChangeArrowheads="1"/>
          </p:cNvSpPr>
          <p:nvPr/>
        </p:nvSpPr>
        <p:spPr bwMode="auto">
          <a:xfrm>
            <a:off x="57959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2" name="Oval 200"/>
          <p:cNvSpPr>
            <a:spLocks noChangeArrowheads="1"/>
          </p:cNvSpPr>
          <p:nvPr/>
        </p:nvSpPr>
        <p:spPr bwMode="auto">
          <a:xfrm>
            <a:off x="60118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3" name="Oval 201"/>
          <p:cNvSpPr>
            <a:spLocks noChangeArrowheads="1"/>
          </p:cNvSpPr>
          <p:nvPr/>
        </p:nvSpPr>
        <p:spPr bwMode="auto">
          <a:xfrm>
            <a:off x="62277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4" name="Oval 202"/>
          <p:cNvSpPr>
            <a:spLocks noChangeArrowheads="1"/>
          </p:cNvSpPr>
          <p:nvPr/>
        </p:nvSpPr>
        <p:spPr bwMode="auto">
          <a:xfrm>
            <a:off x="64436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5" name="Oval 203"/>
          <p:cNvSpPr>
            <a:spLocks noChangeArrowheads="1"/>
          </p:cNvSpPr>
          <p:nvPr/>
        </p:nvSpPr>
        <p:spPr bwMode="auto">
          <a:xfrm>
            <a:off x="66595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6" name="Oval 204"/>
          <p:cNvSpPr>
            <a:spLocks noChangeArrowheads="1"/>
          </p:cNvSpPr>
          <p:nvPr/>
        </p:nvSpPr>
        <p:spPr bwMode="auto">
          <a:xfrm>
            <a:off x="68754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7" name="Oval 205"/>
          <p:cNvSpPr>
            <a:spLocks noChangeArrowheads="1"/>
          </p:cNvSpPr>
          <p:nvPr/>
        </p:nvSpPr>
        <p:spPr bwMode="auto">
          <a:xfrm>
            <a:off x="70913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8" name="Oval 206"/>
          <p:cNvSpPr>
            <a:spLocks noChangeArrowheads="1"/>
          </p:cNvSpPr>
          <p:nvPr/>
        </p:nvSpPr>
        <p:spPr bwMode="auto">
          <a:xfrm>
            <a:off x="8172450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9" name="Oval 207"/>
          <p:cNvSpPr>
            <a:spLocks noChangeArrowheads="1"/>
          </p:cNvSpPr>
          <p:nvPr/>
        </p:nvSpPr>
        <p:spPr bwMode="auto">
          <a:xfrm>
            <a:off x="8388350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0" name="Oval 208"/>
          <p:cNvSpPr>
            <a:spLocks noChangeArrowheads="1"/>
          </p:cNvSpPr>
          <p:nvPr/>
        </p:nvSpPr>
        <p:spPr bwMode="auto">
          <a:xfrm>
            <a:off x="8604250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1" name="Oval 209"/>
          <p:cNvSpPr>
            <a:spLocks noChangeArrowheads="1"/>
          </p:cNvSpPr>
          <p:nvPr/>
        </p:nvSpPr>
        <p:spPr bwMode="auto">
          <a:xfrm>
            <a:off x="8820150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2" name="Oval 210"/>
          <p:cNvSpPr>
            <a:spLocks noChangeArrowheads="1"/>
          </p:cNvSpPr>
          <p:nvPr/>
        </p:nvSpPr>
        <p:spPr bwMode="auto">
          <a:xfrm>
            <a:off x="1793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3" name="Oval 211"/>
          <p:cNvSpPr>
            <a:spLocks noChangeArrowheads="1"/>
          </p:cNvSpPr>
          <p:nvPr/>
        </p:nvSpPr>
        <p:spPr bwMode="auto">
          <a:xfrm>
            <a:off x="395288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4" name="Oval 212"/>
          <p:cNvSpPr>
            <a:spLocks noChangeArrowheads="1"/>
          </p:cNvSpPr>
          <p:nvPr/>
        </p:nvSpPr>
        <p:spPr bwMode="auto">
          <a:xfrm>
            <a:off x="611188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5" name="Oval 213"/>
          <p:cNvSpPr>
            <a:spLocks noChangeArrowheads="1"/>
          </p:cNvSpPr>
          <p:nvPr/>
        </p:nvSpPr>
        <p:spPr bwMode="auto">
          <a:xfrm>
            <a:off x="827088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6" name="Oval 214"/>
          <p:cNvSpPr>
            <a:spLocks noChangeArrowheads="1"/>
          </p:cNvSpPr>
          <p:nvPr/>
        </p:nvSpPr>
        <p:spPr bwMode="auto">
          <a:xfrm>
            <a:off x="16922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7" name="Oval 215"/>
          <p:cNvSpPr>
            <a:spLocks noChangeArrowheads="1"/>
          </p:cNvSpPr>
          <p:nvPr/>
        </p:nvSpPr>
        <p:spPr bwMode="auto">
          <a:xfrm>
            <a:off x="19081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8" name="Oval 216"/>
          <p:cNvSpPr>
            <a:spLocks noChangeArrowheads="1"/>
          </p:cNvSpPr>
          <p:nvPr/>
        </p:nvSpPr>
        <p:spPr bwMode="auto">
          <a:xfrm>
            <a:off x="21240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29" name="Oval 217"/>
          <p:cNvSpPr>
            <a:spLocks noChangeArrowheads="1"/>
          </p:cNvSpPr>
          <p:nvPr/>
        </p:nvSpPr>
        <p:spPr bwMode="auto">
          <a:xfrm>
            <a:off x="23399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0" name="Oval 218"/>
          <p:cNvSpPr>
            <a:spLocks noChangeArrowheads="1"/>
          </p:cNvSpPr>
          <p:nvPr/>
        </p:nvSpPr>
        <p:spPr bwMode="auto">
          <a:xfrm>
            <a:off x="25558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1" name="Oval 219"/>
          <p:cNvSpPr>
            <a:spLocks noChangeArrowheads="1"/>
          </p:cNvSpPr>
          <p:nvPr/>
        </p:nvSpPr>
        <p:spPr bwMode="auto">
          <a:xfrm>
            <a:off x="27717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2" name="Oval 220"/>
          <p:cNvSpPr>
            <a:spLocks noChangeArrowheads="1"/>
          </p:cNvSpPr>
          <p:nvPr/>
        </p:nvSpPr>
        <p:spPr bwMode="auto">
          <a:xfrm>
            <a:off x="29876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3" name="Oval 221"/>
          <p:cNvSpPr>
            <a:spLocks noChangeArrowheads="1"/>
          </p:cNvSpPr>
          <p:nvPr/>
        </p:nvSpPr>
        <p:spPr bwMode="auto">
          <a:xfrm>
            <a:off x="32035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4" name="Oval 222"/>
          <p:cNvSpPr>
            <a:spLocks noChangeArrowheads="1"/>
          </p:cNvSpPr>
          <p:nvPr/>
        </p:nvSpPr>
        <p:spPr bwMode="auto">
          <a:xfrm>
            <a:off x="34194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5" name="Oval 223"/>
          <p:cNvSpPr>
            <a:spLocks noChangeArrowheads="1"/>
          </p:cNvSpPr>
          <p:nvPr/>
        </p:nvSpPr>
        <p:spPr bwMode="auto">
          <a:xfrm>
            <a:off x="36353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6" name="Oval 224"/>
          <p:cNvSpPr>
            <a:spLocks noChangeArrowheads="1"/>
          </p:cNvSpPr>
          <p:nvPr/>
        </p:nvSpPr>
        <p:spPr bwMode="auto">
          <a:xfrm>
            <a:off x="38512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7" name="Oval 225"/>
          <p:cNvSpPr>
            <a:spLocks noChangeArrowheads="1"/>
          </p:cNvSpPr>
          <p:nvPr/>
        </p:nvSpPr>
        <p:spPr bwMode="auto">
          <a:xfrm>
            <a:off x="40671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8" name="Oval 226"/>
          <p:cNvSpPr>
            <a:spLocks noChangeArrowheads="1"/>
          </p:cNvSpPr>
          <p:nvPr/>
        </p:nvSpPr>
        <p:spPr bwMode="auto">
          <a:xfrm>
            <a:off x="42846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39" name="Oval 227"/>
          <p:cNvSpPr>
            <a:spLocks noChangeArrowheads="1"/>
          </p:cNvSpPr>
          <p:nvPr/>
        </p:nvSpPr>
        <p:spPr bwMode="auto">
          <a:xfrm>
            <a:off x="45005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0" name="Oval 228"/>
          <p:cNvSpPr>
            <a:spLocks noChangeArrowheads="1"/>
          </p:cNvSpPr>
          <p:nvPr/>
        </p:nvSpPr>
        <p:spPr bwMode="auto">
          <a:xfrm>
            <a:off x="47164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1" name="Oval 229"/>
          <p:cNvSpPr>
            <a:spLocks noChangeArrowheads="1"/>
          </p:cNvSpPr>
          <p:nvPr/>
        </p:nvSpPr>
        <p:spPr bwMode="auto">
          <a:xfrm>
            <a:off x="49323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2" name="Oval 230"/>
          <p:cNvSpPr>
            <a:spLocks noChangeArrowheads="1"/>
          </p:cNvSpPr>
          <p:nvPr/>
        </p:nvSpPr>
        <p:spPr bwMode="auto">
          <a:xfrm>
            <a:off x="51482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3" name="Oval 231"/>
          <p:cNvSpPr>
            <a:spLocks noChangeArrowheads="1"/>
          </p:cNvSpPr>
          <p:nvPr/>
        </p:nvSpPr>
        <p:spPr bwMode="auto">
          <a:xfrm>
            <a:off x="53641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4" name="Oval 232"/>
          <p:cNvSpPr>
            <a:spLocks noChangeArrowheads="1"/>
          </p:cNvSpPr>
          <p:nvPr/>
        </p:nvSpPr>
        <p:spPr bwMode="auto">
          <a:xfrm>
            <a:off x="55800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5" name="Oval 233"/>
          <p:cNvSpPr>
            <a:spLocks noChangeArrowheads="1"/>
          </p:cNvSpPr>
          <p:nvPr/>
        </p:nvSpPr>
        <p:spPr bwMode="auto">
          <a:xfrm>
            <a:off x="57959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6" name="Oval 234"/>
          <p:cNvSpPr>
            <a:spLocks noChangeArrowheads="1"/>
          </p:cNvSpPr>
          <p:nvPr/>
        </p:nvSpPr>
        <p:spPr bwMode="auto">
          <a:xfrm>
            <a:off x="60118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7" name="Oval 235"/>
          <p:cNvSpPr>
            <a:spLocks noChangeArrowheads="1"/>
          </p:cNvSpPr>
          <p:nvPr/>
        </p:nvSpPr>
        <p:spPr bwMode="auto">
          <a:xfrm>
            <a:off x="62277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8" name="Oval 236"/>
          <p:cNvSpPr>
            <a:spLocks noChangeArrowheads="1"/>
          </p:cNvSpPr>
          <p:nvPr/>
        </p:nvSpPr>
        <p:spPr bwMode="auto">
          <a:xfrm>
            <a:off x="64436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49" name="Oval 237"/>
          <p:cNvSpPr>
            <a:spLocks noChangeArrowheads="1"/>
          </p:cNvSpPr>
          <p:nvPr/>
        </p:nvSpPr>
        <p:spPr bwMode="auto">
          <a:xfrm>
            <a:off x="66595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0" name="Oval 238"/>
          <p:cNvSpPr>
            <a:spLocks noChangeArrowheads="1"/>
          </p:cNvSpPr>
          <p:nvPr/>
        </p:nvSpPr>
        <p:spPr bwMode="auto">
          <a:xfrm>
            <a:off x="70913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1" name="Oval 239"/>
          <p:cNvSpPr>
            <a:spLocks noChangeArrowheads="1"/>
          </p:cNvSpPr>
          <p:nvPr/>
        </p:nvSpPr>
        <p:spPr bwMode="auto">
          <a:xfrm>
            <a:off x="79565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2" name="Oval 240"/>
          <p:cNvSpPr>
            <a:spLocks noChangeArrowheads="1"/>
          </p:cNvSpPr>
          <p:nvPr/>
        </p:nvSpPr>
        <p:spPr bwMode="auto">
          <a:xfrm>
            <a:off x="81724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3" name="Oval 241"/>
          <p:cNvSpPr>
            <a:spLocks noChangeArrowheads="1"/>
          </p:cNvSpPr>
          <p:nvPr/>
        </p:nvSpPr>
        <p:spPr bwMode="auto">
          <a:xfrm>
            <a:off x="83883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4" name="Oval 242"/>
          <p:cNvSpPr>
            <a:spLocks noChangeArrowheads="1"/>
          </p:cNvSpPr>
          <p:nvPr/>
        </p:nvSpPr>
        <p:spPr bwMode="auto">
          <a:xfrm>
            <a:off x="86042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5" name="Oval 243"/>
          <p:cNvSpPr>
            <a:spLocks noChangeArrowheads="1"/>
          </p:cNvSpPr>
          <p:nvPr/>
        </p:nvSpPr>
        <p:spPr bwMode="auto">
          <a:xfrm>
            <a:off x="88201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6" name="Oval 244"/>
          <p:cNvSpPr>
            <a:spLocks noChangeArrowheads="1"/>
          </p:cNvSpPr>
          <p:nvPr/>
        </p:nvSpPr>
        <p:spPr bwMode="auto">
          <a:xfrm>
            <a:off x="179388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7" name="Oval 245"/>
          <p:cNvSpPr>
            <a:spLocks noChangeArrowheads="1"/>
          </p:cNvSpPr>
          <p:nvPr/>
        </p:nvSpPr>
        <p:spPr bwMode="auto">
          <a:xfrm>
            <a:off x="39528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8" name="Oval 246"/>
          <p:cNvSpPr>
            <a:spLocks noChangeArrowheads="1"/>
          </p:cNvSpPr>
          <p:nvPr/>
        </p:nvSpPr>
        <p:spPr bwMode="auto">
          <a:xfrm>
            <a:off x="61118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59" name="Oval 247"/>
          <p:cNvSpPr>
            <a:spLocks noChangeArrowheads="1"/>
          </p:cNvSpPr>
          <p:nvPr/>
        </p:nvSpPr>
        <p:spPr bwMode="auto">
          <a:xfrm>
            <a:off x="82708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0" name="Oval 248"/>
          <p:cNvSpPr>
            <a:spLocks noChangeArrowheads="1"/>
          </p:cNvSpPr>
          <p:nvPr/>
        </p:nvSpPr>
        <p:spPr bwMode="auto">
          <a:xfrm>
            <a:off x="1042988" y="2636838"/>
            <a:ext cx="360362" cy="3587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1" name="Oval 249"/>
          <p:cNvSpPr>
            <a:spLocks noChangeArrowheads="1"/>
          </p:cNvSpPr>
          <p:nvPr/>
        </p:nvSpPr>
        <p:spPr bwMode="auto">
          <a:xfrm>
            <a:off x="14763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2" name="Oval 250"/>
          <p:cNvSpPr>
            <a:spLocks noChangeArrowheads="1"/>
          </p:cNvSpPr>
          <p:nvPr/>
        </p:nvSpPr>
        <p:spPr bwMode="auto">
          <a:xfrm>
            <a:off x="16922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3" name="Oval 251"/>
          <p:cNvSpPr>
            <a:spLocks noChangeArrowheads="1"/>
          </p:cNvSpPr>
          <p:nvPr/>
        </p:nvSpPr>
        <p:spPr bwMode="auto">
          <a:xfrm>
            <a:off x="19081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4" name="Oval 252"/>
          <p:cNvSpPr>
            <a:spLocks noChangeArrowheads="1"/>
          </p:cNvSpPr>
          <p:nvPr/>
        </p:nvSpPr>
        <p:spPr bwMode="auto">
          <a:xfrm>
            <a:off x="21240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5" name="Oval 253"/>
          <p:cNvSpPr>
            <a:spLocks noChangeArrowheads="1"/>
          </p:cNvSpPr>
          <p:nvPr/>
        </p:nvSpPr>
        <p:spPr bwMode="auto">
          <a:xfrm>
            <a:off x="23399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6" name="Oval 254"/>
          <p:cNvSpPr>
            <a:spLocks noChangeArrowheads="1"/>
          </p:cNvSpPr>
          <p:nvPr/>
        </p:nvSpPr>
        <p:spPr bwMode="auto">
          <a:xfrm>
            <a:off x="25558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7" name="Oval 255"/>
          <p:cNvSpPr>
            <a:spLocks noChangeArrowheads="1"/>
          </p:cNvSpPr>
          <p:nvPr/>
        </p:nvSpPr>
        <p:spPr bwMode="auto">
          <a:xfrm>
            <a:off x="27717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8" name="Oval 256"/>
          <p:cNvSpPr>
            <a:spLocks noChangeArrowheads="1"/>
          </p:cNvSpPr>
          <p:nvPr/>
        </p:nvSpPr>
        <p:spPr bwMode="auto">
          <a:xfrm>
            <a:off x="29876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69" name="Oval 257"/>
          <p:cNvSpPr>
            <a:spLocks noChangeArrowheads="1"/>
          </p:cNvSpPr>
          <p:nvPr/>
        </p:nvSpPr>
        <p:spPr bwMode="auto">
          <a:xfrm>
            <a:off x="32035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0" name="Oval 258"/>
          <p:cNvSpPr>
            <a:spLocks noChangeArrowheads="1"/>
          </p:cNvSpPr>
          <p:nvPr/>
        </p:nvSpPr>
        <p:spPr bwMode="auto">
          <a:xfrm>
            <a:off x="34194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1" name="Oval 259"/>
          <p:cNvSpPr>
            <a:spLocks noChangeArrowheads="1"/>
          </p:cNvSpPr>
          <p:nvPr/>
        </p:nvSpPr>
        <p:spPr bwMode="auto">
          <a:xfrm>
            <a:off x="36353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2" name="Oval 260"/>
          <p:cNvSpPr>
            <a:spLocks noChangeArrowheads="1"/>
          </p:cNvSpPr>
          <p:nvPr/>
        </p:nvSpPr>
        <p:spPr bwMode="auto">
          <a:xfrm>
            <a:off x="38512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3" name="Oval 261"/>
          <p:cNvSpPr>
            <a:spLocks noChangeArrowheads="1"/>
          </p:cNvSpPr>
          <p:nvPr/>
        </p:nvSpPr>
        <p:spPr bwMode="auto">
          <a:xfrm>
            <a:off x="40671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4" name="Oval 262"/>
          <p:cNvSpPr>
            <a:spLocks noChangeArrowheads="1"/>
          </p:cNvSpPr>
          <p:nvPr/>
        </p:nvSpPr>
        <p:spPr bwMode="auto">
          <a:xfrm>
            <a:off x="42846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5" name="Oval 263"/>
          <p:cNvSpPr>
            <a:spLocks noChangeArrowheads="1"/>
          </p:cNvSpPr>
          <p:nvPr/>
        </p:nvSpPr>
        <p:spPr bwMode="auto">
          <a:xfrm>
            <a:off x="45005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6" name="Oval 264"/>
          <p:cNvSpPr>
            <a:spLocks noChangeArrowheads="1"/>
          </p:cNvSpPr>
          <p:nvPr/>
        </p:nvSpPr>
        <p:spPr bwMode="auto">
          <a:xfrm>
            <a:off x="47164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7" name="Oval 265"/>
          <p:cNvSpPr>
            <a:spLocks noChangeArrowheads="1"/>
          </p:cNvSpPr>
          <p:nvPr/>
        </p:nvSpPr>
        <p:spPr bwMode="auto">
          <a:xfrm>
            <a:off x="49323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8" name="Oval 266"/>
          <p:cNvSpPr>
            <a:spLocks noChangeArrowheads="1"/>
          </p:cNvSpPr>
          <p:nvPr/>
        </p:nvSpPr>
        <p:spPr bwMode="auto">
          <a:xfrm>
            <a:off x="51482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79" name="Oval 267"/>
          <p:cNvSpPr>
            <a:spLocks noChangeArrowheads="1"/>
          </p:cNvSpPr>
          <p:nvPr/>
        </p:nvSpPr>
        <p:spPr bwMode="auto">
          <a:xfrm>
            <a:off x="53641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0" name="Oval 268"/>
          <p:cNvSpPr>
            <a:spLocks noChangeArrowheads="1"/>
          </p:cNvSpPr>
          <p:nvPr/>
        </p:nvSpPr>
        <p:spPr bwMode="auto">
          <a:xfrm>
            <a:off x="55800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1" name="Oval 269"/>
          <p:cNvSpPr>
            <a:spLocks noChangeArrowheads="1"/>
          </p:cNvSpPr>
          <p:nvPr/>
        </p:nvSpPr>
        <p:spPr bwMode="auto">
          <a:xfrm>
            <a:off x="57959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2" name="Oval 270"/>
          <p:cNvSpPr>
            <a:spLocks noChangeArrowheads="1"/>
          </p:cNvSpPr>
          <p:nvPr/>
        </p:nvSpPr>
        <p:spPr bwMode="auto">
          <a:xfrm>
            <a:off x="60118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3" name="Oval 271"/>
          <p:cNvSpPr>
            <a:spLocks noChangeArrowheads="1"/>
          </p:cNvSpPr>
          <p:nvPr/>
        </p:nvSpPr>
        <p:spPr bwMode="auto">
          <a:xfrm>
            <a:off x="62277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4" name="Oval 272"/>
          <p:cNvSpPr>
            <a:spLocks noChangeArrowheads="1"/>
          </p:cNvSpPr>
          <p:nvPr/>
        </p:nvSpPr>
        <p:spPr bwMode="auto">
          <a:xfrm>
            <a:off x="64436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5" name="Oval 273"/>
          <p:cNvSpPr>
            <a:spLocks noChangeArrowheads="1"/>
          </p:cNvSpPr>
          <p:nvPr/>
        </p:nvSpPr>
        <p:spPr bwMode="auto">
          <a:xfrm>
            <a:off x="66595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6" name="Oval 274"/>
          <p:cNvSpPr>
            <a:spLocks noChangeArrowheads="1"/>
          </p:cNvSpPr>
          <p:nvPr/>
        </p:nvSpPr>
        <p:spPr bwMode="auto">
          <a:xfrm>
            <a:off x="68754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7" name="Oval 275"/>
          <p:cNvSpPr>
            <a:spLocks noChangeArrowheads="1"/>
          </p:cNvSpPr>
          <p:nvPr/>
        </p:nvSpPr>
        <p:spPr bwMode="auto">
          <a:xfrm>
            <a:off x="70913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8" name="Oval 276"/>
          <p:cNvSpPr>
            <a:spLocks noChangeArrowheads="1"/>
          </p:cNvSpPr>
          <p:nvPr/>
        </p:nvSpPr>
        <p:spPr bwMode="auto">
          <a:xfrm>
            <a:off x="75247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89" name="Oval 277"/>
          <p:cNvSpPr>
            <a:spLocks noChangeArrowheads="1"/>
          </p:cNvSpPr>
          <p:nvPr/>
        </p:nvSpPr>
        <p:spPr bwMode="auto">
          <a:xfrm>
            <a:off x="77406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0" name="Oval 278"/>
          <p:cNvSpPr>
            <a:spLocks noChangeArrowheads="1"/>
          </p:cNvSpPr>
          <p:nvPr/>
        </p:nvSpPr>
        <p:spPr bwMode="auto">
          <a:xfrm>
            <a:off x="79565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1" name="Oval 279"/>
          <p:cNvSpPr>
            <a:spLocks noChangeArrowheads="1"/>
          </p:cNvSpPr>
          <p:nvPr/>
        </p:nvSpPr>
        <p:spPr bwMode="auto">
          <a:xfrm>
            <a:off x="81724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2" name="Oval 280"/>
          <p:cNvSpPr>
            <a:spLocks noChangeArrowheads="1"/>
          </p:cNvSpPr>
          <p:nvPr/>
        </p:nvSpPr>
        <p:spPr bwMode="auto">
          <a:xfrm>
            <a:off x="83883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3" name="Oval 281"/>
          <p:cNvSpPr>
            <a:spLocks noChangeArrowheads="1"/>
          </p:cNvSpPr>
          <p:nvPr/>
        </p:nvSpPr>
        <p:spPr bwMode="auto">
          <a:xfrm>
            <a:off x="86042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4" name="Oval 282"/>
          <p:cNvSpPr>
            <a:spLocks noChangeArrowheads="1"/>
          </p:cNvSpPr>
          <p:nvPr/>
        </p:nvSpPr>
        <p:spPr bwMode="auto">
          <a:xfrm>
            <a:off x="17938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5" name="Oval 283"/>
          <p:cNvSpPr>
            <a:spLocks noChangeArrowheads="1"/>
          </p:cNvSpPr>
          <p:nvPr/>
        </p:nvSpPr>
        <p:spPr bwMode="auto">
          <a:xfrm>
            <a:off x="3952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6" name="Oval 284"/>
          <p:cNvSpPr>
            <a:spLocks noChangeArrowheads="1"/>
          </p:cNvSpPr>
          <p:nvPr/>
        </p:nvSpPr>
        <p:spPr bwMode="auto">
          <a:xfrm>
            <a:off x="6111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7" name="Oval 285"/>
          <p:cNvSpPr>
            <a:spLocks noChangeArrowheads="1"/>
          </p:cNvSpPr>
          <p:nvPr/>
        </p:nvSpPr>
        <p:spPr bwMode="auto">
          <a:xfrm>
            <a:off x="8270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8" name="Oval 286"/>
          <p:cNvSpPr>
            <a:spLocks noChangeArrowheads="1"/>
          </p:cNvSpPr>
          <p:nvPr/>
        </p:nvSpPr>
        <p:spPr bwMode="auto">
          <a:xfrm>
            <a:off x="10429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99" name="Oval 287"/>
          <p:cNvSpPr>
            <a:spLocks noChangeArrowheads="1"/>
          </p:cNvSpPr>
          <p:nvPr/>
        </p:nvSpPr>
        <p:spPr bwMode="auto">
          <a:xfrm>
            <a:off x="12588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0" name="Oval 288"/>
          <p:cNvSpPr>
            <a:spLocks noChangeArrowheads="1"/>
          </p:cNvSpPr>
          <p:nvPr/>
        </p:nvSpPr>
        <p:spPr bwMode="auto">
          <a:xfrm>
            <a:off x="14763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1" name="Oval 289"/>
          <p:cNvSpPr>
            <a:spLocks noChangeArrowheads="1"/>
          </p:cNvSpPr>
          <p:nvPr/>
        </p:nvSpPr>
        <p:spPr bwMode="auto">
          <a:xfrm>
            <a:off x="16922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2" name="Oval 290"/>
          <p:cNvSpPr>
            <a:spLocks noChangeArrowheads="1"/>
          </p:cNvSpPr>
          <p:nvPr/>
        </p:nvSpPr>
        <p:spPr bwMode="auto">
          <a:xfrm>
            <a:off x="19081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3" name="Oval 291"/>
          <p:cNvSpPr>
            <a:spLocks noChangeArrowheads="1"/>
          </p:cNvSpPr>
          <p:nvPr/>
        </p:nvSpPr>
        <p:spPr bwMode="auto">
          <a:xfrm>
            <a:off x="21240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4" name="Oval 292"/>
          <p:cNvSpPr>
            <a:spLocks noChangeArrowheads="1"/>
          </p:cNvSpPr>
          <p:nvPr/>
        </p:nvSpPr>
        <p:spPr bwMode="auto">
          <a:xfrm>
            <a:off x="23399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5" name="Oval 293"/>
          <p:cNvSpPr>
            <a:spLocks noChangeArrowheads="1"/>
          </p:cNvSpPr>
          <p:nvPr/>
        </p:nvSpPr>
        <p:spPr bwMode="auto">
          <a:xfrm>
            <a:off x="25558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6" name="Oval 294"/>
          <p:cNvSpPr>
            <a:spLocks noChangeArrowheads="1"/>
          </p:cNvSpPr>
          <p:nvPr/>
        </p:nvSpPr>
        <p:spPr bwMode="auto">
          <a:xfrm>
            <a:off x="27717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7" name="Oval 295"/>
          <p:cNvSpPr>
            <a:spLocks noChangeArrowheads="1"/>
          </p:cNvSpPr>
          <p:nvPr/>
        </p:nvSpPr>
        <p:spPr bwMode="auto">
          <a:xfrm>
            <a:off x="29876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8" name="Oval 296"/>
          <p:cNvSpPr>
            <a:spLocks noChangeArrowheads="1"/>
          </p:cNvSpPr>
          <p:nvPr/>
        </p:nvSpPr>
        <p:spPr bwMode="auto">
          <a:xfrm>
            <a:off x="32035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09" name="Oval 297"/>
          <p:cNvSpPr>
            <a:spLocks noChangeArrowheads="1"/>
          </p:cNvSpPr>
          <p:nvPr/>
        </p:nvSpPr>
        <p:spPr bwMode="auto">
          <a:xfrm>
            <a:off x="36353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0" name="Oval 298"/>
          <p:cNvSpPr>
            <a:spLocks noChangeArrowheads="1"/>
          </p:cNvSpPr>
          <p:nvPr/>
        </p:nvSpPr>
        <p:spPr bwMode="auto">
          <a:xfrm>
            <a:off x="38512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1" name="Oval 299"/>
          <p:cNvSpPr>
            <a:spLocks noChangeArrowheads="1"/>
          </p:cNvSpPr>
          <p:nvPr/>
        </p:nvSpPr>
        <p:spPr bwMode="auto">
          <a:xfrm>
            <a:off x="40671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2" name="Oval 300"/>
          <p:cNvSpPr>
            <a:spLocks noChangeArrowheads="1"/>
          </p:cNvSpPr>
          <p:nvPr/>
        </p:nvSpPr>
        <p:spPr bwMode="auto">
          <a:xfrm>
            <a:off x="42846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3" name="Oval 301"/>
          <p:cNvSpPr>
            <a:spLocks noChangeArrowheads="1"/>
          </p:cNvSpPr>
          <p:nvPr/>
        </p:nvSpPr>
        <p:spPr bwMode="auto">
          <a:xfrm>
            <a:off x="45005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4" name="Oval 302"/>
          <p:cNvSpPr>
            <a:spLocks noChangeArrowheads="1"/>
          </p:cNvSpPr>
          <p:nvPr/>
        </p:nvSpPr>
        <p:spPr bwMode="auto">
          <a:xfrm>
            <a:off x="47164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5" name="Oval 303"/>
          <p:cNvSpPr>
            <a:spLocks noChangeArrowheads="1"/>
          </p:cNvSpPr>
          <p:nvPr/>
        </p:nvSpPr>
        <p:spPr bwMode="auto">
          <a:xfrm>
            <a:off x="49323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6" name="Oval 304"/>
          <p:cNvSpPr>
            <a:spLocks noChangeArrowheads="1"/>
          </p:cNvSpPr>
          <p:nvPr/>
        </p:nvSpPr>
        <p:spPr bwMode="auto">
          <a:xfrm>
            <a:off x="55800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7" name="Oval 305"/>
          <p:cNvSpPr>
            <a:spLocks noChangeArrowheads="1"/>
          </p:cNvSpPr>
          <p:nvPr/>
        </p:nvSpPr>
        <p:spPr bwMode="auto">
          <a:xfrm>
            <a:off x="57959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8" name="Oval 306"/>
          <p:cNvSpPr>
            <a:spLocks noChangeArrowheads="1"/>
          </p:cNvSpPr>
          <p:nvPr/>
        </p:nvSpPr>
        <p:spPr bwMode="auto">
          <a:xfrm>
            <a:off x="60118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19" name="Oval 307"/>
          <p:cNvSpPr>
            <a:spLocks noChangeArrowheads="1"/>
          </p:cNvSpPr>
          <p:nvPr/>
        </p:nvSpPr>
        <p:spPr bwMode="auto">
          <a:xfrm>
            <a:off x="62277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0" name="Oval 308"/>
          <p:cNvSpPr>
            <a:spLocks noChangeArrowheads="1"/>
          </p:cNvSpPr>
          <p:nvPr/>
        </p:nvSpPr>
        <p:spPr bwMode="auto">
          <a:xfrm>
            <a:off x="64436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1" name="Oval 309"/>
          <p:cNvSpPr>
            <a:spLocks noChangeArrowheads="1"/>
          </p:cNvSpPr>
          <p:nvPr/>
        </p:nvSpPr>
        <p:spPr bwMode="auto">
          <a:xfrm>
            <a:off x="66595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2" name="Oval 310"/>
          <p:cNvSpPr>
            <a:spLocks noChangeArrowheads="1"/>
          </p:cNvSpPr>
          <p:nvPr/>
        </p:nvSpPr>
        <p:spPr bwMode="auto">
          <a:xfrm>
            <a:off x="68754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3" name="Oval 311"/>
          <p:cNvSpPr>
            <a:spLocks noChangeArrowheads="1"/>
          </p:cNvSpPr>
          <p:nvPr/>
        </p:nvSpPr>
        <p:spPr bwMode="auto">
          <a:xfrm>
            <a:off x="70913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4" name="Oval 312"/>
          <p:cNvSpPr>
            <a:spLocks noChangeArrowheads="1"/>
          </p:cNvSpPr>
          <p:nvPr/>
        </p:nvSpPr>
        <p:spPr bwMode="auto">
          <a:xfrm>
            <a:off x="73088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5" name="Oval 313"/>
          <p:cNvSpPr>
            <a:spLocks noChangeArrowheads="1"/>
          </p:cNvSpPr>
          <p:nvPr/>
        </p:nvSpPr>
        <p:spPr bwMode="auto">
          <a:xfrm>
            <a:off x="75247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6" name="Oval 314"/>
          <p:cNvSpPr>
            <a:spLocks noChangeArrowheads="1"/>
          </p:cNvSpPr>
          <p:nvPr/>
        </p:nvSpPr>
        <p:spPr bwMode="auto">
          <a:xfrm>
            <a:off x="77406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7" name="Oval 315"/>
          <p:cNvSpPr>
            <a:spLocks noChangeArrowheads="1"/>
          </p:cNvSpPr>
          <p:nvPr/>
        </p:nvSpPr>
        <p:spPr bwMode="auto">
          <a:xfrm>
            <a:off x="79565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8" name="Oval 316"/>
          <p:cNvSpPr>
            <a:spLocks noChangeArrowheads="1"/>
          </p:cNvSpPr>
          <p:nvPr/>
        </p:nvSpPr>
        <p:spPr bwMode="auto">
          <a:xfrm>
            <a:off x="81724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29" name="Oval 317"/>
          <p:cNvSpPr>
            <a:spLocks noChangeArrowheads="1"/>
          </p:cNvSpPr>
          <p:nvPr/>
        </p:nvSpPr>
        <p:spPr bwMode="auto">
          <a:xfrm>
            <a:off x="83883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0" name="Oval 318"/>
          <p:cNvSpPr>
            <a:spLocks noChangeArrowheads="1"/>
          </p:cNvSpPr>
          <p:nvPr/>
        </p:nvSpPr>
        <p:spPr bwMode="auto">
          <a:xfrm>
            <a:off x="88201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1" name="Oval 319"/>
          <p:cNvSpPr>
            <a:spLocks noChangeArrowheads="1"/>
          </p:cNvSpPr>
          <p:nvPr/>
        </p:nvSpPr>
        <p:spPr bwMode="auto">
          <a:xfrm>
            <a:off x="3952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2" name="Oval 320"/>
          <p:cNvSpPr>
            <a:spLocks noChangeArrowheads="1"/>
          </p:cNvSpPr>
          <p:nvPr/>
        </p:nvSpPr>
        <p:spPr bwMode="auto">
          <a:xfrm>
            <a:off x="6111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3" name="Oval 321"/>
          <p:cNvSpPr>
            <a:spLocks noChangeArrowheads="1"/>
          </p:cNvSpPr>
          <p:nvPr/>
        </p:nvSpPr>
        <p:spPr bwMode="auto">
          <a:xfrm>
            <a:off x="8270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4" name="Oval 322"/>
          <p:cNvSpPr>
            <a:spLocks noChangeArrowheads="1"/>
          </p:cNvSpPr>
          <p:nvPr/>
        </p:nvSpPr>
        <p:spPr bwMode="auto">
          <a:xfrm>
            <a:off x="10429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5" name="Oval 323"/>
          <p:cNvSpPr>
            <a:spLocks noChangeArrowheads="1"/>
          </p:cNvSpPr>
          <p:nvPr/>
        </p:nvSpPr>
        <p:spPr bwMode="auto">
          <a:xfrm>
            <a:off x="12588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6" name="Oval 324"/>
          <p:cNvSpPr>
            <a:spLocks noChangeArrowheads="1"/>
          </p:cNvSpPr>
          <p:nvPr/>
        </p:nvSpPr>
        <p:spPr bwMode="auto">
          <a:xfrm>
            <a:off x="14763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7" name="Oval 325"/>
          <p:cNvSpPr>
            <a:spLocks noChangeArrowheads="1"/>
          </p:cNvSpPr>
          <p:nvPr/>
        </p:nvSpPr>
        <p:spPr bwMode="auto">
          <a:xfrm>
            <a:off x="16922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8" name="Oval 326"/>
          <p:cNvSpPr>
            <a:spLocks noChangeArrowheads="1"/>
          </p:cNvSpPr>
          <p:nvPr/>
        </p:nvSpPr>
        <p:spPr bwMode="auto">
          <a:xfrm>
            <a:off x="19081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39" name="Oval 327"/>
          <p:cNvSpPr>
            <a:spLocks noChangeArrowheads="1"/>
          </p:cNvSpPr>
          <p:nvPr/>
        </p:nvSpPr>
        <p:spPr bwMode="auto">
          <a:xfrm>
            <a:off x="21240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0" name="Oval 328"/>
          <p:cNvSpPr>
            <a:spLocks noChangeArrowheads="1"/>
          </p:cNvSpPr>
          <p:nvPr/>
        </p:nvSpPr>
        <p:spPr bwMode="auto">
          <a:xfrm>
            <a:off x="23399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1" name="Oval 329"/>
          <p:cNvSpPr>
            <a:spLocks noChangeArrowheads="1"/>
          </p:cNvSpPr>
          <p:nvPr/>
        </p:nvSpPr>
        <p:spPr bwMode="auto">
          <a:xfrm>
            <a:off x="25558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2" name="Oval 330"/>
          <p:cNvSpPr>
            <a:spLocks noChangeArrowheads="1"/>
          </p:cNvSpPr>
          <p:nvPr/>
        </p:nvSpPr>
        <p:spPr bwMode="auto">
          <a:xfrm>
            <a:off x="27717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3" name="Oval 331"/>
          <p:cNvSpPr>
            <a:spLocks noChangeArrowheads="1"/>
          </p:cNvSpPr>
          <p:nvPr/>
        </p:nvSpPr>
        <p:spPr bwMode="auto">
          <a:xfrm>
            <a:off x="29876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4" name="Oval 332"/>
          <p:cNvSpPr>
            <a:spLocks noChangeArrowheads="1"/>
          </p:cNvSpPr>
          <p:nvPr/>
        </p:nvSpPr>
        <p:spPr bwMode="auto">
          <a:xfrm>
            <a:off x="32035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5" name="Oval 333"/>
          <p:cNvSpPr>
            <a:spLocks noChangeArrowheads="1"/>
          </p:cNvSpPr>
          <p:nvPr/>
        </p:nvSpPr>
        <p:spPr bwMode="auto">
          <a:xfrm>
            <a:off x="34194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6" name="Oval 334"/>
          <p:cNvSpPr>
            <a:spLocks noChangeArrowheads="1"/>
          </p:cNvSpPr>
          <p:nvPr/>
        </p:nvSpPr>
        <p:spPr bwMode="auto">
          <a:xfrm>
            <a:off x="36353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7" name="Oval 335"/>
          <p:cNvSpPr>
            <a:spLocks noChangeArrowheads="1"/>
          </p:cNvSpPr>
          <p:nvPr/>
        </p:nvSpPr>
        <p:spPr bwMode="auto">
          <a:xfrm>
            <a:off x="38512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8" name="Oval 336"/>
          <p:cNvSpPr>
            <a:spLocks noChangeArrowheads="1"/>
          </p:cNvSpPr>
          <p:nvPr/>
        </p:nvSpPr>
        <p:spPr bwMode="auto">
          <a:xfrm>
            <a:off x="42846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49" name="Oval 337"/>
          <p:cNvSpPr>
            <a:spLocks noChangeArrowheads="1"/>
          </p:cNvSpPr>
          <p:nvPr/>
        </p:nvSpPr>
        <p:spPr bwMode="auto">
          <a:xfrm>
            <a:off x="45005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0" name="Oval 338"/>
          <p:cNvSpPr>
            <a:spLocks noChangeArrowheads="1"/>
          </p:cNvSpPr>
          <p:nvPr/>
        </p:nvSpPr>
        <p:spPr bwMode="auto">
          <a:xfrm>
            <a:off x="47164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1" name="Oval 339"/>
          <p:cNvSpPr>
            <a:spLocks noChangeArrowheads="1"/>
          </p:cNvSpPr>
          <p:nvPr/>
        </p:nvSpPr>
        <p:spPr bwMode="auto">
          <a:xfrm>
            <a:off x="55800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2" name="Oval 340"/>
          <p:cNvSpPr>
            <a:spLocks noChangeArrowheads="1"/>
          </p:cNvSpPr>
          <p:nvPr/>
        </p:nvSpPr>
        <p:spPr bwMode="auto">
          <a:xfrm>
            <a:off x="57959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3" name="Oval 341"/>
          <p:cNvSpPr>
            <a:spLocks noChangeArrowheads="1"/>
          </p:cNvSpPr>
          <p:nvPr/>
        </p:nvSpPr>
        <p:spPr bwMode="auto">
          <a:xfrm>
            <a:off x="60118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4" name="Oval 342"/>
          <p:cNvSpPr>
            <a:spLocks noChangeArrowheads="1"/>
          </p:cNvSpPr>
          <p:nvPr/>
        </p:nvSpPr>
        <p:spPr bwMode="auto">
          <a:xfrm>
            <a:off x="62277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5" name="Oval 343"/>
          <p:cNvSpPr>
            <a:spLocks noChangeArrowheads="1"/>
          </p:cNvSpPr>
          <p:nvPr/>
        </p:nvSpPr>
        <p:spPr bwMode="auto">
          <a:xfrm>
            <a:off x="64436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6" name="Oval 344"/>
          <p:cNvSpPr>
            <a:spLocks noChangeArrowheads="1"/>
          </p:cNvSpPr>
          <p:nvPr/>
        </p:nvSpPr>
        <p:spPr bwMode="auto">
          <a:xfrm>
            <a:off x="66595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7" name="Oval 345"/>
          <p:cNvSpPr>
            <a:spLocks noChangeArrowheads="1"/>
          </p:cNvSpPr>
          <p:nvPr/>
        </p:nvSpPr>
        <p:spPr bwMode="auto">
          <a:xfrm>
            <a:off x="68754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8" name="Oval 346"/>
          <p:cNvSpPr>
            <a:spLocks noChangeArrowheads="1"/>
          </p:cNvSpPr>
          <p:nvPr/>
        </p:nvSpPr>
        <p:spPr bwMode="auto">
          <a:xfrm>
            <a:off x="70913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59" name="Oval 347"/>
          <p:cNvSpPr>
            <a:spLocks noChangeArrowheads="1"/>
          </p:cNvSpPr>
          <p:nvPr/>
        </p:nvSpPr>
        <p:spPr bwMode="auto">
          <a:xfrm>
            <a:off x="73088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0" name="Oval 348"/>
          <p:cNvSpPr>
            <a:spLocks noChangeArrowheads="1"/>
          </p:cNvSpPr>
          <p:nvPr/>
        </p:nvSpPr>
        <p:spPr bwMode="auto">
          <a:xfrm>
            <a:off x="75247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1" name="Oval 349"/>
          <p:cNvSpPr>
            <a:spLocks noChangeArrowheads="1"/>
          </p:cNvSpPr>
          <p:nvPr/>
        </p:nvSpPr>
        <p:spPr bwMode="auto">
          <a:xfrm>
            <a:off x="77406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2" name="Oval 350"/>
          <p:cNvSpPr>
            <a:spLocks noChangeArrowheads="1"/>
          </p:cNvSpPr>
          <p:nvPr/>
        </p:nvSpPr>
        <p:spPr bwMode="auto">
          <a:xfrm>
            <a:off x="79565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3" name="Oval 351"/>
          <p:cNvSpPr>
            <a:spLocks noChangeArrowheads="1"/>
          </p:cNvSpPr>
          <p:nvPr/>
        </p:nvSpPr>
        <p:spPr bwMode="auto">
          <a:xfrm>
            <a:off x="81724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4" name="Oval 352"/>
          <p:cNvSpPr>
            <a:spLocks noChangeArrowheads="1"/>
          </p:cNvSpPr>
          <p:nvPr/>
        </p:nvSpPr>
        <p:spPr bwMode="auto">
          <a:xfrm>
            <a:off x="83883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5" name="Oval 353"/>
          <p:cNvSpPr>
            <a:spLocks noChangeArrowheads="1"/>
          </p:cNvSpPr>
          <p:nvPr/>
        </p:nvSpPr>
        <p:spPr bwMode="auto">
          <a:xfrm>
            <a:off x="86042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6" name="Oval 354"/>
          <p:cNvSpPr>
            <a:spLocks noChangeArrowheads="1"/>
          </p:cNvSpPr>
          <p:nvPr/>
        </p:nvSpPr>
        <p:spPr bwMode="auto">
          <a:xfrm>
            <a:off x="88201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7" name="Oval 355"/>
          <p:cNvSpPr>
            <a:spLocks noChangeArrowheads="1"/>
          </p:cNvSpPr>
          <p:nvPr/>
        </p:nvSpPr>
        <p:spPr bwMode="auto">
          <a:xfrm>
            <a:off x="1793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8" name="Oval 356"/>
          <p:cNvSpPr>
            <a:spLocks noChangeArrowheads="1"/>
          </p:cNvSpPr>
          <p:nvPr/>
        </p:nvSpPr>
        <p:spPr bwMode="auto">
          <a:xfrm>
            <a:off x="3952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69" name="Oval 357"/>
          <p:cNvSpPr>
            <a:spLocks noChangeArrowheads="1"/>
          </p:cNvSpPr>
          <p:nvPr/>
        </p:nvSpPr>
        <p:spPr bwMode="auto">
          <a:xfrm>
            <a:off x="6111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0" name="Oval 358"/>
          <p:cNvSpPr>
            <a:spLocks noChangeArrowheads="1"/>
          </p:cNvSpPr>
          <p:nvPr/>
        </p:nvSpPr>
        <p:spPr bwMode="auto">
          <a:xfrm>
            <a:off x="8270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1" name="Oval 359"/>
          <p:cNvSpPr>
            <a:spLocks noChangeArrowheads="1"/>
          </p:cNvSpPr>
          <p:nvPr/>
        </p:nvSpPr>
        <p:spPr bwMode="auto">
          <a:xfrm>
            <a:off x="10429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2" name="Oval 360"/>
          <p:cNvSpPr>
            <a:spLocks noChangeArrowheads="1"/>
          </p:cNvSpPr>
          <p:nvPr/>
        </p:nvSpPr>
        <p:spPr bwMode="auto">
          <a:xfrm>
            <a:off x="12588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3" name="Oval 361"/>
          <p:cNvSpPr>
            <a:spLocks noChangeArrowheads="1"/>
          </p:cNvSpPr>
          <p:nvPr/>
        </p:nvSpPr>
        <p:spPr bwMode="auto">
          <a:xfrm>
            <a:off x="14763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4" name="Oval 362"/>
          <p:cNvSpPr>
            <a:spLocks noChangeArrowheads="1"/>
          </p:cNvSpPr>
          <p:nvPr/>
        </p:nvSpPr>
        <p:spPr bwMode="auto">
          <a:xfrm>
            <a:off x="16922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5" name="Oval 363"/>
          <p:cNvSpPr>
            <a:spLocks noChangeArrowheads="1"/>
          </p:cNvSpPr>
          <p:nvPr/>
        </p:nvSpPr>
        <p:spPr bwMode="auto">
          <a:xfrm>
            <a:off x="19081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6" name="Oval 364"/>
          <p:cNvSpPr>
            <a:spLocks noChangeArrowheads="1"/>
          </p:cNvSpPr>
          <p:nvPr/>
        </p:nvSpPr>
        <p:spPr bwMode="auto">
          <a:xfrm>
            <a:off x="21240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7" name="Oval 365"/>
          <p:cNvSpPr>
            <a:spLocks noChangeArrowheads="1"/>
          </p:cNvSpPr>
          <p:nvPr/>
        </p:nvSpPr>
        <p:spPr bwMode="auto">
          <a:xfrm>
            <a:off x="27717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8" name="Oval 366"/>
          <p:cNvSpPr>
            <a:spLocks noChangeArrowheads="1"/>
          </p:cNvSpPr>
          <p:nvPr/>
        </p:nvSpPr>
        <p:spPr bwMode="auto">
          <a:xfrm>
            <a:off x="29876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79" name="Oval 367"/>
          <p:cNvSpPr>
            <a:spLocks noChangeArrowheads="1"/>
          </p:cNvSpPr>
          <p:nvPr/>
        </p:nvSpPr>
        <p:spPr bwMode="auto">
          <a:xfrm>
            <a:off x="32035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0" name="Oval 368"/>
          <p:cNvSpPr>
            <a:spLocks noChangeArrowheads="1"/>
          </p:cNvSpPr>
          <p:nvPr/>
        </p:nvSpPr>
        <p:spPr bwMode="auto">
          <a:xfrm>
            <a:off x="34194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1" name="Oval 369"/>
          <p:cNvSpPr>
            <a:spLocks noChangeArrowheads="1"/>
          </p:cNvSpPr>
          <p:nvPr/>
        </p:nvSpPr>
        <p:spPr bwMode="auto">
          <a:xfrm>
            <a:off x="36353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2" name="Oval 370"/>
          <p:cNvSpPr>
            <a:spLocks noChangeArrowheads="1"/>
          </p:cNvSpPr>
          <p:nvPr/>
        </p:nvSpPr>
        <p:spPr bwMode="auto">
          <a:xfrm>
            <a:off x="38512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3" name="Oval 371"/>
          <p:cNvSpPr>
            <a:spLocks noChangeArrowheads="1"/>
          </p:cNvSpPr>
          <p:nvPr/>
        </p:nvSpPr>
        <p:spPr bwMode="auto">
          <a:xfrm>
            <a:off x="40671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4" name="Oval 372"/>
          <p:cNvSpPr>
            <a:spLocks noChangeArrowheads="1"/>
          </p:cNvSpPr>
          <p:nvPr/>
        </p:nvSpPr>
        <p:spPr bwMode="auto">
          <a:xfrm>
            <a:off x="42846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5" name="Oval 373"/>
          <p:cNvSpPr>
            <a:spLocks noChangeArrowheads="1"/>
          </p:cNvSpPr>
          <p:nvPr/>
        </p:nvSpPr>
        <p:spPr bwMode="auto">
          <a:xfrm>
            <a:off x="45005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6" name="Oval 374"/>
          <p:cNvSpPr>
            <a:spLocks noChangeArrowheads="1"/>
          </p:cNvSpPr>
          <p:nvPr/>
        </p:nvSpPr>
        <p:spPr bwMode="auto">
          <a:xfrm>
            <a:off x="47164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7" name="Oval 375"/>
          <p:cNvSpPr>
            <a:spLocks noChangeArrowheads="1"/>
          </p:cNvSpPr>
          <p:nvPr/>
        </p:nvSpPr>
        <p:spPr bwMode="auto">
          <a:xfrm>
            <a:off x="49323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8" name="Oval 376"/>
          <p:cNvSpPr>
            <a:spLocks noChangeArrowheads="1"/>
          </p:cNvSpPr>
          <p:nvPr/>
        </p:nvSpPr>
        <p:spPr bwMode="auto">
          <a:xfrm>
            <a:off x="51482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89" name="Oval 377"/>
          <p:cNvSpPr>
            <a:spLocks noChangeArrowheads="1"/>
          </p:cNvSpPr>
          <p:nvPr/>
        </p:nvSpPr>
        <p:spPr bwMode="auto">
          <a:xfrm>
            <a:off x="5148263" y="30686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0" name="Oval 378"/>
          <p:cNvSpPr>
            <a:spLocks noChangeArrowheads="1"/>
          </p:cNvSpPr>
          <p:nvPr/>
        </p:nvSpPr>
        <p:spPr bwMode="auto">
          <a:xfrm>
            <a:off x="55800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1" name="Oval 379"/>
          <p:cNvSpPr>
            <a:spLocks noChangeArrowheads="1"/>
          </p:cNvSpPr>
          <p:nvPr/>
        </p:nvSpPr>
        <p:spPr bwMode="auto">
          <a:xfrm>
            <a:off x="57959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2" name="Oval 380"/>
          <p:cNvSpPr>
            <a:spLocks noChangeArrowheads="1"/>
          </p:cNvSpPr>
          <p:nvPr/>
        </p:nvSpPr>
        <p:spPr bwMode="auto">
          <a:xfrm>
            <a:off x="60118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3" name="Oval 381"/>
          <p:cNvSpPr>
            <a:spLocks noChangeArrowheads="1"/>
          </p:cNvSpPr>
          <p:nvPr/>
        </p:nvSpPr>
        <p:spPr bwMode="auto">
          <a:xfrm>
            <a:off x="62277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4" name="Oval 382"/>
          <p:cNvSpPr>
            <a:spLocks noChangeArrowheads="1"/>
          </p:cNvSpPr>
          <p:nvPr/>
        </p:nvSpPr>
        <p:spPr bwMode="auto">
          <a:xfrm>
            <a:off x="64436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5" name="Oval 383"/>
          <p:cNvSpPr>
            <a:spLocks noChangeArrowheads="1"/>
          </p:cNvSpPr>
          <p:nvPr/>
        </p:nvSpPr>
        <p:spPr bwMode="auto">
          <a:xfrm>
            <a:off x="66595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6" name="Oval 384"/>
          <p:cNvSpPr>
            <a:spLocks noChangeArrowheads="1"/>
          </p:cNvSpPr>
          <p:nvPr/>
        </p:nvSpPr>
        <p:spPr bwMode="auto">
          <a:xfrm>
            <a:off x="68754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7" name="Oval 385"/>
          <p:cNvSpPr>
            <a:spLocks noChangeArrowheads="1"/>
          </p:cNvSpPr>
          <p:nvPr/>
        </p:nvSpPr>
        <p:spPr bwMode="auto">
          <a:xfrm>
            <a:off x="73088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8" name="Oval 386"/>
          <p:cNvSpPr>
            <a:spLocks noChangeArrowheads="1"/>
          </p:cNvSpPr>
          <p:nvPr/>
        </p:nvSpPr>
        <p:spPr bwMode="auto">
          <a:xfrm>
            <a:off x="75247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899" name="Oval 387"/>
          <p:cNvSpPr>
            <a:spLocks noChangeArrowheads="1"/>
          </p:cNvSpPr>
          <p:nvPr/>
        </p:nvSpPr>
        <p:spPr bwMode="auto">
          <a:xfrm>
            <a:off x="77406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0" name="Oval 388"/>
          <p:cNvSpPr>
            <a:spLocks noChangeArrowheads="1"/>
          </p:cNvSpPr>
          <p:nvPr/>
        </p:nvSpPr>
        <p:spPr bwMode="auto">
          <a:xfrm>
            <a:off x="79565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1" name="Oval 389"/>
          <p:cNvSpPr>
            <a:spLocks noChangeArrowheads="1"/>
          </p:cNvSpPr>
          <p:nvPr/>
        </p:nvSpPr>
        <p:spPr bwMode="auto">
          <a:xfrm>
            <a:off x="81724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2" name="Oval 390"/>
          <p:cNvSpPr>
            <a:spLocks noChangeArrowheads="1"/>
          </p:cNvSpPr>
          <p:nvPr/>
        </p:nvSpPr>
        <p:spPr bwMode="auto">
          <a:xfrm>
            <a:off x="83883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3" name="Oval 391"/>
          <p:cNvSpPr>
            <a:spLocks noChangeArrowheads="1"/>
          </p:cNvSpPr>
          <p:nvPr/>
        </p:nvSpPr>
        <p:spPr bwMode="auto">
          <a:xfrm>
            <a:off x="86042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4" name="Oval 392"/>
          <p:cNvSpPr>
            <a:spLocks noChangeArrowheads="1"/>
          </p:cNvSpPr>
          <p:nvPr/>
        </p:nvSpPr>
        <p:spPr bwMode="auto">
          <a:xfrm>
            <a:off x="88201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5" name="Oval 393"/>
          <p:cNvSpPr>
            <a:spLocks noChangeArrowheads="1"/>
          </p:cNvSpPr>
          <p:nvPr/>
        </p:nvSpPr>
        <p:spPr bwMode="auto">
          <a:xfrm>
            <a:off x="1793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6" name="Oval 394"/>
          <p:cNvSpPr>
            <a:spLocks noChangeArrowheads="1"/>
          </p:cNvSpPr>
          <p:nvPr/>
        </p:nvSpPr>
        <p:spPr bwMode="auto">
          <a:xfrm>
            <a:off x="3952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7" name="Oval 395"/>
          <p:cNvSpPr>
            <a:spLocks noChangeArrowheads="1"/>
          </p:cNvSpPr>
          <p:nvPr/>
        </p:nvSpPr>
        <p:spPr bwMode="auto">
          <a:xfrm>
            <a:off x="6111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8" name="Oval 396"/>
          <p:cNvSpPr>
            <a:spLocks noChangeArrowheads="1"/>
          </p:cNvSpPr>
          <p:nvPr/>
        </p:nvSpPr>
        <p:spPr bwMode="auto">
          <a:xfrm>
            <a:off x="8270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09" name="Oval 397"/>
          <p:cNvSpPr>
            <a:spLocks noChangeArrowheads="1"/>
          </p:cNvSpPr>
          <p:nvPr/>
        </p:nvSpPr>
        <p:spPr bwMode="auto">
          <a:xfrm>
            <a:off x="10429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0" name="Oval 398"/>
          <p:cNvSpPr>
            <a:spLocks noChangeArrowheads="1"/>
          </p:cNvSpPr>
          <p:nvPr/>
        </p:nvSpPr>
        <p:spPr bwMode="auto">
          <a:xfrm>
            <a:off x="12588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1" name="Oval 399"/>
          <p:cNvSpPr>
            <a:spLocks noChangeArrowheads="1"/>
          </p:cNvSpPr>
          <p:nvPr/>
        </p:nvSpPr>
        <p:spPr bwMode="auto">
          <a:xfrm>
            <a:off x="14763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2" name="Oval 400"/>
          <p:cNvSpPr>
            <a:spLocks noChangeArrowheads="1"/>
          </p:cNvSpPr>
          <p:nvPr/>
        </p:nvSpPr>
        <p:spPr bwMode="auto">
          <a:xfrm>
            <a:off x="16922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3" name="Oval 401"/>
          <p:cNvSpPr>
            <a:spLocks noChangeArrowheads="1"/>
          </p:cNvSpPr>
          <p:nvPr/>
        </p:nvSpPr>
        <p:spPr bwMode="auto">
          <a:xfrm>
            <a:off x="19081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4" name="Oval 402"/>
          <p:cNvSpPr>
            <a:spLocks noChangeArrowheads="1"/>
          </p:cNvSpPr>
          <p:nvPr/>
        </p:nvSpPr>
        <p:spPr bwMode="auto">
          <a:xfrm>
            <a:off x="21240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5" name="Oval 403"/>
          <p:cNvSpPr>
            <a:spLocks noChangeArrowheads="1"/>
          </p:cNvSpPr>
          <p:nvPr/>
        </p:nvSpPr>
        <p:spPr bwMode="auto">
          <a:xfrm>
            <a:off x="2339975" y="3500438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6" name="Oval 404"/>
          <p:cNvSpPr>
            <a:spLocks noChangeArrowheads="1"/>
          </p:cNvSpPr>
          <p:nvPr/>
        </p:nvSpPr>
        <p:spPr bwMode="auto">
          <a:xfrm>
            <a:off x="29876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7" name="Oval 405"/>
          <p:cNvSpPr>
            <a:spLocks noChangeArrowheads="1"/>
          </p:cNvSpPr>
          <p:nvPr/>
        </p:nvSpPr>
        <p:spPr bwMode="auto">
          <a:xfrm>
            <a:off x="32035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8" name="Oval 406"/>
          <p:cNvSpPr>
            <a:spLocks noChangeArrowheads="1"/>
          </p:cNvSpPr>
          <p:nvPr/>
        </p:nvSpPr>
        <p:spPr bwMode="auto">
          <a:xfrm>
            <a:off x="34194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19" name="Oval 407"/>
          <p:cNvSpPr>
            <a:spLocks noChangeArrowheads="1"/>
          </p:cNvSpPr>
          <p:nvPr/>
        </p:nvSpPr>
        <p:spPr bwMode="auto">
          <a:xfrm>
            <a:off x="36353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0" name="Oval 408"/>
          <p:cNvSpPr>
            <a:spLocks noChangeArrowheads="1"/>
          </p:cNvSpPr>
          <p:nvPr/>
        </p:nvSpPr>
        <p:spPr bwMode="auto">
          <a:xfrm>
            <a:off x="38512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1" name="Oval 409"/>
          <p:cNvSpPr>
            <a:spLocks noChangeArrowheads="1"/>
          </p:cNvSpPr>
          <p:nvPr/>
        </p:nvSpPr>
        <p:spPr bwMode="auto">
          <a:xfrm>
            <a:off x="40671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2" name="Oval 410"/>
          <p:cNvSpPr>
            <a:spLocks noChangeArrowheads="1"/>
          </p:cNvSpPr>
          <p:nvPr/>
        </p:nvSpPr>
        <p:spPr bwMode="auto">
          <a:xfrm>
            <a:off x="42846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3" name="Oval 411"/>
          <p:cNvSpPr>
            <a:spLocks noChangeArrowheads="1"/>
          </p:cNvSpPr>
          <p:nvPr/>
        </p:nvSpPr>
        <p:spPr bwMode="auto">
          <a:xfrm>
            <a:off x="45005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4" name="Oval 412"/>
          <p:cNvSpPr>
            <a:spLocks noChangeArrowheads="1"/>
          </p:cNvSpPr>
          <p:nvPr/>
        </p:nvSpPr>
        <p:spPr bwMode="auto">
          <a:xfrm>
            <a:off x="47164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5" name="Oval 413"/>
          <p:cNvSpPr>
            <a:spLocks noChangeArrowheads="1"/>
          </p:cNvSpPr>
          <p:nvPr/>
        </p:nvSpPr>
        <p:spPr bwMode="auto">
          <a:xfrm>
            <a:off x="49323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6" name="Oval 414"/>
          <p:cNvSpPr>
            <a:spLocks noChangeArrowheads="1"/>
          </p:cNvSpPr>
          <p:nvPr/>
        </p:nvSpPr>
        <p:spPr bwMode="auto">
          <a:xfrm>
            <a:off x="51482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7" name="Oval 415"/>
          <p:cNvSpPr>
            <a:spLocks noChangeArrowheads="1"/>
          </p:cNvSpPr>
          <p:nvPr/>
        </p:nvSpPr>
        <p:spPr bwMode="auto">
          <a:xfrm>
            <a:off x="53641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8" name="Oval 416"/>
          <p:cNvSpPr>
            <a:spLocks noChangeArrowheads="1"/>
          </p:cNvSpPr>
          <p:nvPr/>
        </p:nvSpPr>
        <p:spPr bwMode="auto">
          <a:xfrm>
            <a:off x="55800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29" name="Oval 417"/>
          <p:cNvSpPr>
            <a:spLocks noChangeArrowheads="1"/>
          </p:cNvSpPr>
          <p:nvPr/>
        </p:nvSpPr>
        <p:spPr bwMode="auto">
          <a:xfrm>
            <a:off x="57959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0" name="Oval 418"/>
          <p:cNvSpPr>
            <a:spLocks noChangeArrowheads="1"/>
          </p:cNvSpPr>
          <p:nvPr/>
        </p:nvSpPr>
        <p:spPr bwMode="auto">
          <a:xfrm>
            <a:off x="62277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1" name="Oval 419"/>
          <p:cNvSpPr>
            <a:spLocks noChangeArrowheads="1"/>
          </p:cNvSpPr>
          <p:nvPr/>
        </p:nvSpPr>
        <p:spPr bwMode="auto">
          <a:xfrm>
            <a:off x="64436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2" name="Oval 420"/>
          <p:cNvSpPr>
            <a:spLocks noChangeArrowheads="1"/>
          </p:cNvSpPr>
          <p:nvPr/>
        </p:nvSpPr>
        <p:spPr bwMode="auto">
          <a:xfrm>
            <a:off x="66595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3" name="Oval 421"/>
          <p:cNvSpPr>
            <a:spLocks noChangeArrowheads="1"/>
          </p:cNvSpPr>
          <p:nvPr/>
        </p:nvSpPr>
        <p:spPr bwMode="auto">
          <a:xfrm>
            <a:off x="68754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4" name="Oval 422"/>
          <p:cNvSpPr>
            <a:spLocks noChangeArrowheads="1"/>
          </p:cNvSpPr>
          <p:nvPr/>
        </p:nvSpPr>
        <p:spPr bwMode="auto">
          <a:xfrm>
            <a:off x="70913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5" name="Oval 423"/>
          <p:cNvSpPr>
            <a:spLocks noChangeArrowheads="1"/>
          </p:cNvSpPr>
          <p:nvPr/>
        </p:nvSpPr>
        <p:spPr bwMode="auto">
          <a:xfrm>
            <a:off x="73088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6" name="Oval 424"/>
          <p:cNvSpPr>
            <a:spLocks noChangeArrowheads="1"/>
          </p:cNvSpPr>
          <p:nvPr/>
        </p:nvSpPr>
        <p:spPr bwMode="auto">
          <a:xfrm>
            <a:off x="79565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7" name="Oval 425"/>
          <p:cNvSpPr>
            <a:spLocks noChangeArrowheads="1"/>
          </p:cNvSpPr>
          <p:nvPr/>
        </p:nvSpPr>
        <p:spPr bwMode="auto">
          <a:xfrm>
            <a:off x="83883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8" name="Oval 426"/>
          <p:cNvSpPr>
            <a:spLocks noChangeArrowheads="1"/>
          </p:cNvSpPr>
          <p:nvPr/>
        </p:nvSpPr>
        <p:spPr bwMode="auto">
          <a:xfrm>
            <a:off x="86042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39" name="Oval 427"/>
          <p:cNvSpPr>
            <a:spLocks noChangeArrowheads="1"/>
          </p:cNvSpPr>
          <p:nvPr/>
        </p:nvSpPr>
        <p:spPr bwMode="auto">
          <a:xfrm>
            <a:off x="88201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0" name="Oval 428"/>
          <p:cNvSpPr>
            <a:spLocks noChangeArrowheads="1"/>
          </p:cNvSpPr>
          <p:nvPr/>
        </p:nvSpPr>
        <p:spPr bwMode="auto">
          <a:xfrm>
            <a:off x="1793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1" name="Oval 429"/>
          <p:cNvSpPr>
            <a:spLocks noChangeArrowheads="1"/>
          </p:cNvSpPr>
          <p:nvPr/>
        </p:nvSpPr>
        <p:spPr bwMode="auto">
          <a:xfrm>
            <a:off x="3952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2" name="Oval 430"/>
          <p:cNvSpPr>
            <a:spLocks noChangeArrowheads="1"/>
          </p:cNvSpPr>
          <p:nvPr/>
        </p:nvSpPr>
        <p:spPr bwMode="auto">
          <a:xfrm>
            <a:off x="6111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3" name="Oval 431"/>
          <p:cNvSpPr>
            <a:spLocks noChangeArrowheads="1"/>
          </p:cNvSpPr>
          <p:nvPr/>
        </p:nvSpPr>
        <p:spPr bwMode="auto">
          <a:xfrm>
            <a:off x="8270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4" name="Oval 432"/>
          <p:cNvSpPr>
            <a:spLocks noChangeArrowheads="1"/>
          </p:cNvSpPr>
          <p:nvPr/>
        </p:nvSpPr>
        <p:spPr bwMode="auto">
          <a:xfrm>
            <a:off x="12588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5" name="Oval 433"/>
          <p:cNvSpPr>
            <a:spLocks noChangeArrowheads="1"/>
          </p:cNvSpPr>
          <p:nvPr/>
        </p:nvSpPr>
        <p:spPr bwMode="auto">
          <a:xfrm>
            <a:off x="14763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6" name="Oval 434"/>
          <p:cNvSpPr>
            <a:spLocks noChangeArrowheads="1"/>
          </p:cNvSpPr>
          <p:nvPr/>
        </p:nvSpPr>
        <p:spPr bwMode="auto">
          <a:xfrm>
            <a:off x="16922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7" name="Oval 435"/>
          <p:cNvSpPr>
            <a:spLocks noChangeArrowheads="1"/>
          </p:cNvSpPr>
          <p:nvPr/>
        </p:nvSpPr>
        <p:spPr bwMode="auto">
          <a:xfrm>
            <a:off x="19081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8" name="Oval 436"/>
          <p:cNvSpPr>
            <a:spLocks noChangeArrowheads="1"/>
          </p:cNvSpPr>
          <p:nvPr/>
        </p:nvSpPr>
        <p:spPr bwMode="auto">
          <a:xfrm>
            <a:off x="21240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49" name="Oval 437"/>
          <p:cNvSpPr>
            <a:spLocks noChangeArrowheads="1"/>
          </p:cNvSpPr>
          <p:nvPr/>
        </p:nvSpPr>
        <p:spPr bwMode="auto">
          <a:xfrm>
            <a:off x="23399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0" name="Oval 438"/>
          <p:cNvSpPr>
            <a:spLocks noChangeArrowheads="1"/>
          </p:cNvSpPr>
          <p:nvPr/>
        </p:nvSpPr>
        <p:spPr bwMode="auto">
          <a:xfrm>
            <a:off x="25558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1" name="Oval 439"/>
          <p:cNvSpPr>
            <a:spLocks noChangeArrowheads="1"/>
          </p:cNvSpPr>
          <p:nvPr/>
        </p:nvSpPr>
        <p:spPr bwMode="auto">
          <a:xfrm>
            <a:off x="27717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2" name="Oval 440"/>
          <p:cNvSpPr>
            <a:spLocks noChangeArrowheads="1"/>
          </p:cNvSpPr>
          <p:nvPr/>
        </p:nvSpPr>
        <p:spPr bwMode="auto">
          <a:xfrm>
            <a:off x="29876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3" name="Oval 441"/>
          <p:cNvSpPr>
            <a:spLocks noChangeArrowheads="1"/>
          </p:cNvSpPr>
          <p:nvPr/>
        </p:nvSpPr>
        <p:spPr bwMode="auto">
          <a:xfrm>
            <a:off x="32035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4" name="Oval 442"/>
          <p:cNvSpPr>
            <a:spLocks noChangeArrowheads="1"/>
          </p:cNvSpPr>
          <p:nvPr/>
        </p:nvSpPr>
        <p:spPr bwMode="auto">
          <a:xfrm>
            <a:off x="34194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5" name="Oval 443"/>
          <p:cNvSpPr>
            <a:spLocks noChangeArrowheads="1"/>
          </p:cNvSpPr>
          <p:nvPr/>
        </p:nvSpPr>
        <p:spPr bwMode="auto">
          <a:xfrm>
            <a:off x="36353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6" name="Oval 444"/>
          <p:cNvSpPr>
            <a:spLocks noChangeArrowheads="1"/>
          </p:cNvSpPr>
          <p:nvPr/>
        </p:nvSpPr>
        <p:spPr bwMode="auto">
          <a:xfrm>
            <a:off x="38512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7" name="Oval 445"/>
          <p:cNvSpPr>
            <a:spLocks noChangeArrowheads="1"/>
          </p:cNvSpPr>
          <p:nvPr/>
        </p:nvSpPr>
        <p:spPr bwMode="auto">
          <a:xfrm>
            <a:off x="40671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8" name="Oval 446"/>
          <p:cNvSpPr>
            <a:spLocks noChangeArrowheads="1"/>
          </p:cNvSpPr>
          <p:nvPr/>
        </p:nvSpPr>
        <p:spPr bwMode="auto">
          <a:xfrm>
            <a:off x="42846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59" name="Oval 447"/>
          <p:cNvSpPr>
            <a:spLocks noChangeArrowheads="1"/>
          </p:cNvSpPr>
          <p:nvPr/>
        </p:nvSpPr>
        <p:spPr bwMode="auto">
          <a:xfrm>
            <a:off x="45005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0" name="Oval 448"/>
          <p:cNvSpPr>
            <a:spLocks noChangeArrowheads="1"/>
          </p:cNvSpPr>
          <p:nvPr/>
        </p:nvSpPr>
        <p:spPr bwMode="auto">
          <a:xfrm>
            <a:off x="47164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1" name="Oval 449"/>
          <p:cNvSpPr>
            <a:spLocks noChangeArrowheads="1"/>
          </p:cNvSpPr>
          <p:nvPr/>
        </p:nvSpPr>
        <p:spPr bwMode="auto">
          <a:xfrm>
            <a:off x="49323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2" name="Oval 450"/>
          <p:cNvSpPr>
            <a:spLocks noChangeArrowheads="1"/>
          </p:cNvSpPr>
          <p:nvPr/>
        </p:nvSpPr>
        <p:spPr bwMode="auto">
          <a:xfrm>
            <a:off x="51482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3" name="Oval 451"/>
          <p:cNvSpPr>
            <a:spLocks noChangeArrowheads="1"/>
          </p:cNvSpPr>
          <p:nvPr/>
        </p:nvSpPr>
        <p:spPr bwMode="auto">
          <a:xfrm>
            <a:off x="53641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4" name="Oval 452"/>
          <p:cNvSpPr>
            <a:spLocks noChangeArrowheads="1"/>
          </p:cNvSpPr>
          <p:nvPr/>
        </p:nvSpPr>
        <p:spPr bwMode="auto">
          <a:xfrm>
            <a:off x="55800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5" name="Oval 453"/>
          <p:cNvSpPr>
            <a:spLocks noChangeArrowheads="1"/>
          </p:cNvSpPr>
          <p:nvPr/>
        </p:nvSpPr>
        <p:spPr bwMode="auto">
          <a:xfrm>
            <a:off x="57959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6" name="Oval 454"/>
          <p:cNvSpPr>
            <a:spLocks noChangeArrowheads="1"/>
          </p:cNvSpPr>
          <p:nvPr/>
        </p:nvSpPr>
        <p:spPr bwMode="auto">
          <a:xfrm>
            <a:off x="60118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7" name="Oval 455"/>
          <p:cNvSpPr>
            <a:spLocks noChangeArrowheads="1"/>
          </p:cNvSpPr>
          <p:nvPr/>
        </p:nvSpPr>
        <p:spPr bwMode="auto">
          <a:xfrm>
            <a:off x="62277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8" name="Oval 456"/>
          <p:cNvSpPr>
            <a:spLocks noChangeArrowheads="1"/>
          </p:cNvSpPr>
          <p:nvPr/>
        </p:nvSpPr>
        <p:spPr bwMode="auto">
          <a:xfrm>
            <a:off x="64436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69" name="Oval 457"/>
          <p:cNvSpPr>
            <a:spLocks noChangeArrowheads="1"/>
          </p:cNvSpPr>
          <p:nvPr/>
        </p:nvSpPr>
        <p:spPr bwMode="auto">
          <a:xfrm>
            <a:off x="66595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0" name="Oval 458"/>
          <p:cNvSpPr>
            <a:spLocks noChangeArrowheads="1"/>
          </p:cNvSpPr>
          <p:nvPr/>
        </p:nvSpPr>
        <p:spPr bwMode="auto">
          <a:xfrm>
            <a:off x="68754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1" name="Oval 459"/>
          <p:cNvSpPr>
            <a:spLocks noChangeArrowheads="1"/>
          </p:cNvSpPr>
          <p:nvPr/>
        </p:nvSpPr>
        <p:spPr bwMode="auto">
          <a:xfrm>
            <a:off x="70913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2" name="Oval 460"/>
          <p:cNvSpPr>
            <a:spLocks noChangeArrowheads="1"/>
          </p:cNvSpPr>
          <p:nvPr/>
        </p:nvSpPr>
        <p:spPr bwMode="auto">
          <a:xfrm>
            <a:off x="73088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3" name="Oval 461"/>
          <p:cNvSpPr>
            <a:spLocks noChangeArrowheads="1"/>
          </p:cNvSpPr>
          <p:nvPr/>
        </p:nvSpPr>
        <p:spPr bwMode="auto">
          <a:xfrm>
            <a:off x="77406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4" name="Oval 462"/>
          <p:cNvSpPr>
            <a:spLocks noChangeArrowheads="1"/>
          </p:cNvSpPr>
          <p:nvPr/>
        </p:nvSpPr>
        <p:spPr bwMode="auto">
          <a:xfrm>
            <a:off x="79565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5" name="Oval 463"/>
          <p:cNvSpPr>
            <a:spLocks noChangeArrowheads="1"/>
          </p:cNvSpPr>
          <p:nvPr/>
        </p:nvSpPr>
        <p:spPr bwMode="auto">
          <a:xfrm>
            <a:off x="81724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6" name="Oval 464"/>
          <p:cNvSpPr>
            <a:spLocks noChangeArrowheads="1"/>
          </p:cNvSpPr>
          <p:nvPr/>
        </p:nvSpPr>
        <p:spPr bwMode="auto">
          <a:xfrm>
            <a:off x="83883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7" name="Oval 465"/>
          <p:cNvSpPr>
            <a:spLocks noChangeArrowheads="1"/>
          </p:cNvSpPr>
          <p:nvPr/>
        </p:nvSpPr>
        <p:spPr bwMode="auto">
          <a:xfrm>
            <a:off x="86042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8" name="Oval 466"/>
          <p:cNvSpPr>
            <a:spLocks noChangeArrowheads="1"/>
          </p:cNvSpPr>
          <p:nvPr/>
        </p:nvSpPr>
        <p:spPr bwMode="auto">
          <a:xfrm>
            <a:off x="88201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79" name="Oval 467"/>
          <p:cNvSpPr>
            <a:spLocks noChangeArrowheads="1"/>
          </p:cNvSpPr>
          <p:nvPr/>
        </p:nvSpPr>
        <p:spPr bwMode="auto">
          <a:xfrm>
            <a:off x="1793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0" name="Oval 468"/>
          <p:cNvSpPr>
            <a:spLocks noChangeArrowheads="1"/>
          </p:cNvSpPr>
          <p:nvPr/>
        </p:nvSpPr>
        <p:spPr bwMode="auto">
          <a:xfrm>
            <a:off x="395288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1" name="Oval 469"/>
          <p:cNvSpPr>
            <a:spLocks noChangeArrowheads="1"/>
          </p:cNvSpPr>
          <p:nvPr/>
        </p:nvSpPr>
        <p:spPr bwMode="auto">
          <a:xfrm>
            <a:off x="611188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2" name="Oval 470"/>
          <p:cNvSpPr>
            <a:spLocks noChangeArrowheads="1"/>
          </p:cNvSpPr>
          <p:nvPr/>
        </p:nvSpPr>
        <p:spPr bwMode="auto">
          <a:xfrm>
            <a:off x="14763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3" name="Oval 471"/>
          <p:cNvSpPr>
            <a:spLocks noChangeArrowheads="1"/>
          </p:cNvSpPr>
          <p:nvPr/>
        </p:nvSpPr>
        <p:spPr bwMode="auto">
          <a:xfrm>
            <a:off x="16922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4" name="Oval 472"/>
          <p:cNvSpPr>
            <a:spLocks noChangeArrowheads="1"/>
          </p:cNvSpPr>
          <p:nvPr/>
        </p:nvSpPr>
        <p:spPr bwMode="auto">
          <a:xfrm>
            <a:off x="19081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5" name="Oval 473"/>
          <p:cNvSpPr>
            <a:spLocks noChangeArrowheads="1"/>
          </p:cNvSpPr>
          <p:nvPr/>
        </p:nvSpPr>
        <p:spPr bwMode="auto">
          <a:xfrm>
            <a:off x="21240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6" name="Oval 474"/>
          <p:cNvSpPr>
            <a:spLocks noChangeArrowheads="1"/>
          </p:cNvSpPr>
          <p:nvPr/>
        </p:nvSpPr>
        <p:spPr bwMode="auto">
          <a:xfrm>
            <a:off x="23399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7" name="Oval 475"/>
          <p:cNvSpPr>
            <a:spLocks noChangeArrowheads="1"/>
          </p:cNvSpPr>
          <p:nvPr/>
        </p:nvSpPr>
        <p:spPr bwMode="auto">
          <a:xfrm>
            <a:off x="25558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8" name="Oval 476"/>
          <p:cNvSpPr>
            <a:spLocks noChangeArrowheads="1"/>
          </p:cNvSpPr>
          <p:nvPr/>
        </p:nvSpPr>
        <p:spPr bwMode="auto">
          <a:xfrm>
            <a:off x="27717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89" name="Oval 477"/>
          <p:cNvSpPr>
            <a:spLocks noChangeArrowheads="1"/>
          </p:cNvSpPr>
          <p:nvPr/>
        </p:nvSpPr>
        <p:spPr bwMode="auto">
          <a:xfrm>
            <a:off x="29876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0" name="Oval 478"/>
          <p:cNvSpPr>
            <a:spLocks noChangeArrowheads="1"/>
          </p:cNvSpPr>
          <p:nvPr/>
        </p:nvSpPr>
        <p:spPr bwMode="auto">
          <a:xfrm>
            <a:off x="32035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1" name="Oval 479"/>
          <p:cNvSpPr>
            <a:spLocks noChangeArrowheads="1"/>
          </p:cNvSpPr>
          <p:nvPr/>
        </p:nvSpPr>
        <p:spPr bwMode="auto">
          <a:xfrm>
            <a:off x="34194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2" name="Oval 480"/>
          <p:cNvSpPr>
            <a:spLocks noChangeArrowheads="1"/>
          </p:cNvSpPr>
          <p:nvPr/>
        </p:nvSpPr>
        <p:spPr bwMode="auto">
          <a:xfrm>
            <a:off x="3708400" y="4149725"/>
            <a:ext cx="360363" cy="3587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3" name="Oval 481"/>
          <p:cNvSpPr>
            <a:spLocks noChangeArrowheads="1"/>
          </p:cNvSpPr>
          <p:nvPr/>
        </p:nvSpPr>
        <p:spPr bwMode="auto">
          <a:xfrm>
            <a:off x="42846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4" name="Oval 482"/>
          <p:cNvSpPr>
            <a:spLocks noChangeArrowheads="1"/>
          </p:cNvSpPr>
          <p:nvPr/>
        </p:nvSpPr>
        <p:spPr bwMode="auto">
          <a:xfrm>
            <a:off x="45005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5" name="Oval 483"/>
          <p:cNvSpPr>
            <a:spLocks noChangeArrowheads="1"/>
          </p:cNvSpPr>
          <p:nvPr/>
        </p:nvSpPr>
        <p:spPr bwMode="auto">
          <a:xfrm>
            <a:off x="47164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6" name="Oval 484"/>
          <p:cNvSpPr>
            <a:spLocks noChangeArrowheads="1"/>
          </p:cNvSpPr>
          <p:nvPr/>
        </p:nvSpPr>
        <p:spPr bwMode="auto">
          <a:xfrm>
            <a:off x="49323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7" name="Oval 485"/>
          <p:cNvSpPr>
            <a:spLocks noChangeArrowheads="1"/>
          </p:cNvSpPr>
          <p:nvPr/>
        </p:nvSpPr>
        <p:spPr bwMode="auto">
          <a:xfrm>
            <a:off x="53641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8" name="Oval 486"/>
          <p:cNvSpPr>
            <a:spLocks noChangeArrowheads="1"/>
          </p:cNvSpPr>
          <p:nvPr/>
        </p:nvSpPr>
        <p:spPr bwMode="auto">
          <a:xfrm>
            <a:off x="55800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999" name="Oval 487"/>
          <p:cNvSpPr>
            <a:spLocks noChangeArrowheads="1"/>
          </p:cNvSpPr>
          <p:nvPr/>
        </p:nvSpPr>
        <p:spPr bwMode="auto">
          <a:xfrm>
            <a:off x="57959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0" name="Oval 488"/>
          <p:cNvSpPr>
            <a:spLocks noChangeArrowheads="1"/>
          </p:cNvSpPr>
          <p:nvPr/>
        </p:nvSpPr>
        <p:spPr bwMode="auto">
          <a:xfrm>
            <a:off x="60118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1" name="Oval 489"/>
          <p:cNvSpPr>
            <a:spLocks noChangeArrowheads="1"/>
          </p:cNvSpPr>
          <p:nvPr/>
        </p:nvSpPr>
        <p:spPr bwMode="auto">
          <a:xfrm>
            <a:off x="62277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2" name="Oval 490"/>
          <p:cNvSpPr>
            <a:spLocks noChangeArrowheads="1"/>
          </p:cNvSpPr>
          <p:nvPr/>
        </p:nvSpPr>
        <p:spPr bwMode="auto">
          <a:xfrm>
            <a:off x="64436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3" name="Oval 491"/>
          <p:cNvSpPr>
            <a:spLocks noChangeArrowheads="1"/>
          </p:cNvSpPr>
          <p:nvPr/>
        </p:nvSpPr>
        <p:spPr bwMode="auto">
          <a:xfrm>
            <a:off x="68754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4" name="Oval 492"/>
          <p:cNvSpPr>
            <a:spLocks noChangeArrowheads="1"/>
          </p:cNvSpPr>
          <p:nvPr/>
        </p:nvSpPr>
        <p:spPr bwMode="auto">
          <a:xfrm>
            <a:off x="70913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5" name="Oval 493"/>
          <p:cNvSpPr>
            <a:spLocks noChangeArrowheads="1"/>
          </p:cNvSpPr>
          <p:nvPr/>
        </p:nvSpPr>
        <p:spPr bwMode="auto">
          <a:xfrm>
            <a:off x="73088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6" name="Oval 494"/>
          <p:cNvSpPr>
            <a:spLocks noChangeArrowheads="1"/>
          </p:cNvSpPr>
          <p:nvPr/>
        </p:nvSpPr>
        <p:spPr bwMode="auto">
          <a:xfrm>
            <a:off x="75247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7" name="Oval 495"/>
          <p:cNvSpPr>
            <a:spLocks noChangeArrowheads="1"/>
          </p:cNvSpPr>
          <p:nvPr/>
        </p:nvSpPr>
        <p:spPr bwMode="auto">
          <a:xfrm>
            <a:off x="79565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8" name="Oval 496"/>
          <p:cNvSpPr>
            <a:spLocks noChangeArrowheads="1"/>
          </p:cNvSpPr>
          <p:nvPr/>
        </p:nvSpPr>
        <p:spPr bwMode="auto">
          <a:xfrm>
            <a:off x="81724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09" name="Oval 497"/>
          <p:cNvSpPr>
            <a:spLocks noChangeArrowheads="1"/>
          </p:cNvSpPr>
          <p:nvPr/>
        </p:nvSpPr>
        <p:spPr bwMode="auto">
          <a:xfrm>
            <a:off x="83883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0" name="Oval 498"/>
          <p:cNvSpPr>
            <a:spLocks noChangeArrowheads="1"/>
          </p:cNvSpPr>
          <p:nvPr/>
        </p:nvSpPr>
        <p:spPr bwMode="auto">
          <a:xfrm>
            <a:off x="86042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1" name="Oval 499"/>
          <p:cNvSpPr>
            <a:spLocks noChangeArrowheads="1"/>
          </p:cNvSpPr>
          <p:nvPr/>
        </p:nvSpPr>
        <p:spPr bwMode="auto">
          <a:xfrm>
            <a:off x="179388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2" name="Oval 500"/>
          <p:cNvSpPr>
            <a:spLocks noChangeArrowheads="1"/>
          </p:cNvSpPr>
          <p:nvPr/>
        </p:nvSpPr>
        <p:spPr bwMode="auto">
          <a:xfrm>
            <a:off x="395288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3" name="Oval 501"/>
          <p:cNvSpPr>
            <a:spLocks noChangeArrowheads="1"/>
          </p:cNvSpPr>
          <p:nvPr/>
        </p:nvSpPr>
        <p:spPr bwMode="auto">
          <a:xfrm>
            <a:off x="611188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4" name="Oval 502"/>
          <p:cNvSpPr>
            <a:spLocks noChangeArrowheads="1"/>
          </p:cNvSpPr>
          <p:nvPr/>
        </p:nvSpPr>
        <p:spPr bwMode="auto">
          <a:xfrm>
            <a:off x="900113" y="4149725"/>
            <a:ext cx="360362" cy="3587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5" name="Oval 503"/>
          <p:cNvSpPr>
            <a:spLocks noChangeArrowheads="1"/>
          </p:cNvSpPr>
          <p:nvPr/>
        </p:nvSpPr>
        <p:spPr bwMode="auto">
          <a:xfrm>
            <a:off x="14763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6" name="Oval 504"/>
          <p:cNvSpPr>
            <a:spLocks noChangeArrowheads="1"/>
          </p:cNvSpPr>
          <p:nvPr/>
        </p:nvSpPr>
        <p:spPr bwMode="auto">
          <a:xfrm>
            <a:off x="16922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7" name="Oval 505"/>
          <p:cNvSpPr>
            <a:spLocks noChangeArrowheads="1"/>
          </p:cNvSpPr>
          <p:nvPr/>
        </p:nvSpPr>
        <p:spPr bwMode="auto">
          <a:xfrm>
            <a:off x="19081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8" name="Oval 506"/>
          <p:cNvSpPr>
            <a:spLocks noChangeArrowheads="1"/>
          </p:cNvSpPr>
          <p:nvPr/>
        </p:nvSpPr>
        <p:spPr bwMode="auto">
          <a:xfrm>
            <a:off x="21240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19" name="Oval 507"/>
          <p:cNvSpPr>
            <a:spLocks noChangeArrowheads="1"/>
          </p:cNvSpPr>
          <p:nvPr/>
        </p:nvSpPr>
        <p:spPr bwMode="auto">
          <a:xfrm>
            <a:off x="25558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0" name="Oval 508"/>
          <p:cNvSpPr>
            <a:spLocks noChangeArrowheads="1"/>
          </p:cNvSpPr>
          <p:nvPr/>
        </p:nvSpPr>
        <p:spPr bwMode="auto">
          <a:xfrm>
            <a:off x="27717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1" name="Oval 509"/>
          <p:cNvSpPr>
            <a:spLocks noChangeArrowheads="1"/>
          </p:cNvSpPr>
          <p:nvPr/>
        </p:nvSpPr>
        <p:spPr bwMode="auto">
          <a:xfrm>
            <a:off x="29876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2" name="Oval 510"/>
          <p:cNvSpPr>
            <a:spLocks noChangeArrowheads="1"/>
          </p:cNvSpPr>
          <p:nvPr/>
        </p:nvSpPr>
        <p:spPr bwMode="auto">
          <a:xfrm>
            <a:off x="32035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3" name="Oval 511"/>
          <p:cNvSpPr>
            <a:spLocks noChangeArrowheads="1"/>
          </p:cNvSpPr>
          <p:nvPr/>
        </p:nvSpPr>
        <p:spPr bwMode="auto">
          <a:xfrm>
            <a:off x="34194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4" name="Oval 512"/>
          <p:cNvSpPr>
            <a:spLocks noChangeArrowheads="1"/>
          </p:cNvSpPr>
          <p:nvPr/>
        </p:nvSpPr>
        <p:spPr bwMode="auto">
          <a:xfrm>
            <a:off x="42846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5" name="Oval 513"/>
          <p:cNvSpPr>
            <a:spLocks noChangeArrowheads="1"/>
          </p:cNvSpPr>
          <p:nvPr/>
        </p:nvSpPr>
        <p:spPr bwMode="auto">
          <a:xfrm>
            <a:off x="45005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6" name="Oval 514"/>
          <p:cNvSpPr>
            <a:spLocks noChangeArrowheads="1"/>
          </p:cNvSpPr>
          <p:nvPr/>
        </p:nvSpPr>
        <p:spPr bwMode="auto">
          <a:xfrm>
            <a:off x="47164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7" name="Oval 515"/>
          <p:cNvSpPr>
            <a:spLocks noChangeArrowheads="1"/>
          </p:cNvSpPr>
          <p:nvPr/>
        </p:nvSpPr>
        <p:spPr bwMode="auto">
          <a:xfrm>
            <a:off x="49323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8" name="Oval 516"/>
          <p:cNvSpPr>
            <a:spLocks noChangeArrowheads="1"/>
          </p:cNvSpPr>
          <p:nvPr/>
        </p:nvSpPr>
        <p:spPr bwMode="auto">
          <a:xfrm>
            <a:off x="51482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29" name="Oval 517"/>
          <p:cNvSpPr>
            <a:spLocks noChangeArrowheads="1"/>
          </p:cNvSpPr>
          <p:nvPr/>
        </p:nvSpPr>
        <p:spPr bwMode="auto">
          <a:xfrm>
            <a:off x="53641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0" name="Oval 518"/>
          <p:cNvSpPr>
            <a:spLocks noChangeArrowheads="1"/>
          </p:cNvSpPr>
          <p:nvPr/>
        </p:nvSpPr>
        <p:spPr bwMode="auto">
          <a:xfrm>
            <a:off x="55800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1" name="Oval 519"/>
          <p:cNvSpPr>
            <a:spLocks noChangeArrowheads="1"/>
          </p:cNvSpPr>
          <p:nvPr/>
        </p:nvSpPr>
        <p:spPr bwMode="auto">
          <a:xfrm>
            <a:off x="57959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2" name="Oval 520"/>
          <p:cNvSpPr>
            <a:spLocks noChangeArrowheads="1"/>
          </p:cNvSpPr>
          <p:nvPr/>
        </p:nvSpPr>
        <p:spPr bwMode="auto">
          <a:xfrm>
            <a:off x="60118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3" name="Oval 521"/>
          <p:cNvSpPr>
            <a:spLocks noChangeArrowheads="1"/>
          </p:cNvSpPr>
          <p:nvPr/>
        </p:nvSpPr>
        <p:spPr bwMode="auto">
          <a:xfrm>
            <a:off x="62277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4" name="Oval 522"/>
          <p:cNvSpPr>
            <a:spLocks noChangeArrowheads="1"/>
          </p:cNvSpPr>
          <p:nvPr/>
        </p:nvSpPr>
        <p:spPr bwMode="auto">
          <a:xfrm>
            <a:off x="64436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5" name="Oval 523"/>
          <p:cNvSpPr>
            <a:spLocks noChangeArrowheads="1"/>
          </p:cNvSpPr>
          <p:nvPr/>
        </p:nvSpPr>
        <p:spPr bwMode="auto">
          <a:xfrm>
            <a:off x="66595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6" name="Oval 524"/>
          <p:cNvSpPr>
            <a:spLocks noChangeArrowheads="1"/>
          </p:cNvSpPr>
          <p:nvPr/>
        </p:nvSpPr>
        <p:spPr bwMode="auto">
          <a:xfrm>
            <a:off x="68754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7" name="Oval 525"/>
          <p:cNvSpPr>
            <a:spLocks noChangeArrowheads="1"/>
          </p:cNvSpPr>
          <p:nvPr/>
        </p:nvSpPr>
        <p:spPr bwMode="auto">
          <a:xfrm>
            <a:off x="70913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8" name="Oval 526"/>
          <p:cNvSpPr>
            <a:spLocks noChangeArrowheads="1"/>
          </p:cNvSpPr>
          <p:nvPr/>
        </p:nvSpPr>
        <p:spPr bwMode="auto">
          <a:xfrm>
            <a:off x="73088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39" name="Oval 527"/>
          <p:cNvSpPr>
            <a:spLocks noChangeArrowheads="1"/>
          </p:cNvSpPr>
          <p:nvPr/>
        </p:nvSpPr>
        <p:spPr bwMode="auto">
          <a:xfrm>
            <a:off x="75247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0" name="Oval 528"/>
          <p:cNvSpPr>
            <a:spLocks noChangeArrowheads="1"/>
          </p:cNvSpPr>
          <p:nvPr/>
        </p:nvSpPr>
        <p:spPr bwMode="auto">
          <a:xfrm>
            <a:off x="77406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1" name="Oval 529"/>
          <p:cNvSpPr>
            <a:spLocks noChangeArrowheads="1"/>
          </p:cNvSpPr>
          <p:nvPr/>
        </p:nvSpPr>
        <p:spPr bwMode="auto">
          <a:xfrm>
            <a:off x="79565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2" name="Oval 530"/>
          <p:cNvSpPr>
            <a:spLocks noChangeArrowheads="1"/>
          </p:cNvSpPr>
          <p:nvPr/>
        </p:nvSpPr>
        <p:spPr bwMode="auto">
          <a:xfrm>
            <a:off x="81724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3" name="Oval 531"/>
          <p:cNvSpPr>
            <a:spLocks noChangeArrowheads="1"/>
          </p:cNvSpPr>
          <p:nvPr/>
        </p:nvSpPr>
        <p:spPr bwMode="auto">
          <a:xfrm>
            <a:off x="83883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4" name="Oval 532"/>
          <p:cNvSpPr>
            <a:spLocks noChangeArrowheads="1"/>
          </p:cNvSpPr>
          <p:nvPr/>
        </p:nvSpPr>
        <p:spPr bwMode="auto">
          <a:xfrm>
            <a:off x="86042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5" name="Oval 533"/>
          <p:cNvSpPr>
            <a:spLocks noChangeArrowheads="1"/>
          </p:cNvSpPr>
          <p:nvPr/>
        </p:nvSpPr>
        <p:spPr bwMode="auto">
          <a:xfrm>
            <a:off x="88201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6" name="Oval 534"/>
          <p:cNvSpPr>
            <a:spLocks noChangeArrowheads="1"/>
          </p:cNvSpPr>
          <p:nvPr/>
        </p:nvSpPr>
        <p:spPr bwMode="auto">
          <a:xfrm>
            <a:off x="3952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7" name="Oval 535"/>
          <p:cNvSpPr>
            <a:spLocks noChangeArrowheads="1"/>
          </p:cNvSpPr>
          <p:nvPr/>
        </p:nvSpPr>
        <p:spPr bwMode="auto">
          <a:xfrm>
            <a:off x="6111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8" name="Oval 536"/>
          <p:cNvSpPr>
            <a:spLocks noChangeArrowheads="1"/>
          </p:cNvSpPr>
          <p:nvPr/>
        </p:nvSpPr>
        <p:spPr bwMode="auto">
          <a:xfrm>
            <a:off x="8270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49" name="Oval 537"/>
          <p:cNvSpPr>
            <a:spLocks noChangeArrowheads="1"/>
          </p:cNvSpPr>
          <p:nvPr/>
        </p:nvSpPr>
        <p:spPr bwMode="auto">
          <a:xfrm>
            <a:off x="10429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0" name="Oval 538"/>
          <p:cNvSpPr>
            <a:spLocks noChangeArrowheads="1"/>
          </p:cNvSpPr>
          <p:nvPr/>
        </p:nvSpPr>
        <p:spPr bwMode="auto">
          <a:xfrm>
            <a:off x="12588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1" name="Oval 539"/>
          <p:cNvSpPr>
            <a:spLocks noChangeArrowheads="1"/>
          </p:cNvSpPr>
          <p:nvPr/>
        </p:nvSpPr>
        <p:spPr bwMode="auto">
          <a:xfrm>
            <a:off x="14763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2" name="Oval 540"/>
          <p:cNvSpPr>
            <a:spLocks noChangeArrowheads="1"/>
          </p:cNvSpPr>
          <p:nvPr/>
        </p:nvSpPr>
        <p:spPr bwMode="auto">
          <a:xfrm>
            <a:off x="16922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3" name="Oval 541"/>
          <p:cNvSpPr>
            <a:spLocks noChangeArrowheads="1"/>
          </p:cNvSpPr>
          <p:nvPr/>
        </p:nvSpPr>
        <p:spPr bwMode="auto">
          <a:xfrm>
            <a:off x="19081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4" name="Oval 542"/>
          <p:cNvSpPr>
            <a:spLocks noChangeArrowheads="1"/>
          </p:cNvSpPr>
          <p:nvPr/>
        </p:nvSpPr>
        <p:spPr bwMode="auto">
          <a:xfrm>
            <a:off x="21240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5" name="Oval 543"/>
          <p:cNvSpPr>
            <a:spLocks noChangeArrowheads="1"/>
          </p:cNvSpPr>
          <p:nvPr/>
        </p:nvSpPr>
        <p:spPr bwMode="auto">
          <a:xfrm>
            <a:off x="23399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6" name="Oval 544"/>
          <p:cNvSpPr>
            <a:spLocks noChangeArrowheads="1"/>
          </p:cNvSpPr>
          <p:nvPr/>
        </p:nvSpPr>
        <p:spPr bwMode="auto">
          <a:xfrm>
            <a:off x="25558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7" name="Oval 545"/>
          <p:cNvSpPr>
            <a:spLocks noChangeArrowheads="1"/>
          </p:cNvSpPr>
          <p:nvPr/>
        </p:nvSpPr>
        <p:spPr bwMode="auto">
          <a:xfrm>
            <a:off x="27717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8" name="Oval 546"/>
          <p:cNvSpPr>
            <a:spLocks noChangeArrowheads="1"/>
          </p:cNvSpPr>
          <p:nvPr/>
        </p:nvSpPr>
        <p:spPr bwMode="auto">
          <a:xfrm>
            <a:off x="29876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59" name="Oval 547"/>
          <p:cNvSpPr>
            <a:spLocks noChangeArrowheads="1"/>
          </p:cNvSpPr>
          <p:nvPr/>
        </p:nvSpPr>
        <p:spPr bwMode="auto">
          <a:xfrm>
            <a:off x="32035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0" name="Oval 548"/>
          <p:cNvSpPr>
            <a:spLocks noChangeArrowheads="1"/>
          </p:cNvSpPr>
          <p:nvPr/>
        </p:nvSpPr>
        <p:spPr bwMode="auto">
          <a:xfrm>
            <a:off x="34194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1" name="Oval 549"/>
          <p:cNvSpPr>
            <a:spLocks noChangeArrowheads="1"/>
          </p:cNvSpPr>
          <p:nvPr/>
        </p:nvSpPr>
        <p:spPr bwMode="auto">
          <a:xfrm>
            <a:off x="36353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2" name="Oval 550"/>
          <p:cNvSpPr>
            <a:spLocks noChangeArrowheads="1"/>
          </p:cNvSpPr>
          <p:nvPr/>
        </p:nvSpPr>
        <p:spPr bwMode="auto">
          <a:xfrm>
            <a:off x="40671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3" name="Oval 551"/>
          <p:cNvSpPr>
            <a:spLocks noChangeArrowheads="1"/>
          </p:cNvSpPr>
          <p:nvPr/>
        </p:nvSpPr>
        <p:spPr bwMode="auto">
          <a:xfrm>
            <a:off x="42846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4" name="Oval 552"/>
          <p:cNvSpPr>
            <a:spLocks noChangeArrowheads="1"/>
          </p:cNvSpPr>
          <p:nvPr/>
        </p:nvSpPr>
        <p:spPr bwMode="auto">
          <a:xfrm>
            <a:off x="45005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5" name="Oval 553"/>
          <p:cNvSpPr>
            <a:spLocks noChangeArrowheads="1"/>
          </p:cNvSpPr>
          <p:nvPr/>
        </p:nvSpPr>
        <p:spPr bwMode="auto">
          <a:xfrm>
            <a:off x="47164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6" name="Oval 554"/>
          <p:cNvSpPr>
            <a:spLocks noChangeArrowheads="1"/>
          </p:cNvSpPr>
          <p:nvPr/>
        </p:nvSpPr>
        <p:spPr bwMode="auto">
          <a:xfrm>
            <a:off x="49323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7" name="Oval 555"/>
          <p:cNvSpPr>
            <a:spLocks noChangeArrowheads="1"/>
          </p:cNvSpPr>
          <p:nvPr/>
        </p:nvSpPr>
        <p:spPr bwMode="auto">
          <a:xfrm>
            <a:off x="51482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8" name="Oval 556"/>
          <p:cNvSpPr>
            <a:spLocks noChangeArrowheads="1"/>
          </p:cNvSpPr>
          <p:nvPr/>
        </p:nvSpPr>
        <p:spPr bwMode="auto">
          <a:xfrm>
            <a:off x="53641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69" name="Oval 557"/>
          <p:cNvSpPr>
            <a:spLocks noChangeArrowheads="1"/>
          </p:cNvSpPr>
          <p:nvPr/>
        </p:nvSpPr>
        <p:spPr bwMode="auto">
          <a:xfrm>
            <a:off x="55800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0" name="Oval 558"/>
          <p:cNvSpPr>
            <a:spLocks noChangeArrowheads="1"/>
          </p:cNvSpPr>
          <p:nvPr/>
        </p:nvSpPr>
        <p:spPr bwMode="auto">
          <a:xfrm>
            <a:off x="57959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1" name="Oval 559"/>
          <p:cNvSpPr>
            <a:spLocks noChangeArrowheads="1"/>
          </p:cNvSpPr>
          <p:nvPr/>
        </p:nvSpPr>
        <p:spPr bwMode="auto">
          <a:xfrm>
            <a:off x="62277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2" name="Oval 560"/>
          <p:cNvSpPr>
            <a:spLocks noChangeArrowheads="1"/>
          </p:cNvSpPr>
          <p:nvPr/>
        </p:nvSpPr>
        <p:spPr bwMode="auto">
          <a:xfrm>
            <a:off x="64436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3" name="Oval 561"/>
          <p:cNvSpPr>
            <a:spLocks noChangeArrowheads="1"/>
          </p:cNvSpPr>
          <p:nvPr/>
        </p:nvSpPr>
        <p:spPr bwMode="auto">
          <a:xfrm>
            <a:off x="66595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4" name="Oval 562"/>
          <p:cNvSpPr>
            <a:spLocks noChangeArrowheads="1"/>
          </p:cNvSpPr>
          <p:nvPr/>
        </p:nvSpPr>
        <p:spPr bwMode="auto">
          <a:xfrm>
            <a:off x="68754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5" name="Oval 563"/>
          <p:cNvSpPr>
            <a:spLocks noChangeArrowheads="1"/>
          </p:cNvSpPr>
          <p:nvPr/>
        </p:nvSpPr>
        <p:spPr bwMode="auto">
          <a:xfrm>
            <a:off x="70913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6" name="Oval 564"/>
          <p:cNvSpPr>
            <a:spLocks noChangeArrowheads="1"/>
          </p:cNvSpPr>
          <p:nvPr/>
        </p:nvSpPr>
        <p:spPr bwMode="auto">
          <a:xfrm>
            <a:off x="73088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7" name="Oval 565"/>
          <p:cNvSpPr>
            <a:spLocks noChangeArrowheads="1"/>
          </p:cNvSpPr>
          <p:nvPr/>
        </p:nvSpPr>
        <p:spPr bwMode="auto">
          <a:xfrm>
            <a:off x="75247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8" name="Oval 566"/>
          <p:cNvSpPr>
            <a:spLocks noChangeArrowheads="1"/>
          </p:cNvSpPr>
          <p:nvPr/>
        </p:nvSpPr>
        <p:spPr bwMode="auto">
          <a:xfrm>
            <a:off x="77406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79" name="Oval 567"/>
          <p:cNvSpPr>
            <a:spLocks noChangeArrowheads="1"/>
          </p:cNvSpPr>
          <p:nvPr/>
        </p:nvSpPr>
        <p:spPr bwMode="auto">
          <a:xfrm>
            <a:off x="79565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0" name="Oval 568"/>
          <p:cNvSpPr>
            <a:spLocks noChangeArrowheads="1"/>
          </p:cNvSpPr>
          <p:nvPr/>
        </p:nvSpPr>
        <p:spPr bwMode="auto">
          <a:xfrm>
            <a:off x="81724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1" name="Oval 569"/>
          <p:cNvSpPr>
            <a:spLocks noChangeArrowheads="1"/>
          </p:cNvSpPr>
          <p:nvPr/>
        </p:nvSpPr>
        <p:spPr bwMode="auto">
          <a:xfrm>
            <a:off x="83883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2" name="Oval 570"/>
          <p:cNvSpPr>
            <a:spLocks noChangeArrowheads="1"/>
          </p:cNvSpPr>
          <p:nvPr/>
        </p:nvSpPr>
        <p:spPr bwMode="auto">
          <a:xfrm>
            <a:off x="86042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3" name="Oval 571"/>
          <p:cNvSpPr>
            <a:spLocks noChangeArrowheads="1"/>
          </p:cNvSpPr>
          <p:nvPr/>
        </p:nvSpPr>
        <p:spPr bwMode="auto">
          <a:xfrm>
            <a:off x="88201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4" name="Oval 572"/>
          <p:cNvSpPr>
            <a:spLocks noChangeArrowheads="1"/>
          </p:cNvSpPr>
          <p:nvPr/>
        </p:nvSpPr>
        <p:spPr bwMode="auto">
          <a:xfrm>
            <a:off x="3952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5" name="Oval 573"/>
          <p:cNvSpPr>
            <a:spLocks noChangeArrowheads="1"/>
          </p:cNvSpPr>
          <p:nvPr/>
        </p:nvSpPr>
        <p:spPr bwMode="auto">
          <a:xfrm>
            <a:off x="6111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6" name="Oval 574"/>
          <p:cNvSpPr>
            <a:spLocks noChangeArrowheads="1"/>
          </p:cNvSpPr>
          <p:nvPr/>
        </p:nvSpPr>
        <p:spPr bwMode="auto">
          <a:xfrm>
            <a:off x="8270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7" name="Oval 575"/>
          <p:cNvSpPr>
            <a:spLocks noChangeArrowheads="1"/>
          </p:cNvSpPr>
          <p:nvPr/>
        </p:nvSpPr>
        <p:spPr bwMode="auto">
          <a:xfrm>
            <a:off x="10429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8" name="Oval 576"/>
          <p:cNvSpPr>
            <a:spLocks noChangeArrowheads="1"/>
          </p:cNvSpPr>
          <p:nvPr/>
        </p:nvSpPr>
        <p:spPr bwMode="auto">
          <a:xfrm>
            <a:off x="12588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89" name="Oval 577"/>
          <p:cNvSpPr>
            <a:spLocks noChangeArrowheads="1"/>
          </p:cNvSpPr>
          <p:nvPr/>
        </p:nvSpPr>
        <p:spPr bwMode="auto">
          <a:xfrm>
            <a:off x="14763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0" name="Oval 578"/>
          <p:cNvSpPr>
            <a:spLocks noChangeArrowheads="1"/>
          </p:cNvSpPr>
          <p:nvPr/>
        </p:nvSpPr>
        <p:spPr bwMode="auto">
          <a:xfrm>
            <a:off x="16922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1" name="Oval 579"/>
          <p:cNvSpPr>
            <a:spLocks noChangeArrowheads="1"/>
          </p:cNvSpPr>
          <p:nvPr/>
        </p:nvSpPr>
        <p:spPr bwMode="auto">
          <a:xfrm>
            <a:off x="19081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2" name="Oval 580"/>
          <p:cNvSpPr>
            <a:spLocks noChangeArrowheads="1"/>
          </p:cNvSpPr>
          <p:nvPr/>
        </p:nvSpPr>
        <p:spPr bwMode="auto">
          <a:xfrm>
            <a:off x="21240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3" name="Oval 581"/>
          <p:cNvSpPr>
            <a:spLocks noChangeArrowheads="1"/>
          </p:cNvSpPr>
          <p:nvPr/>
        </p:nvSpPr>
        <p:spPr bwMode="auto">
          <a:xfrm>
            <a:off x="23399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4" name="Oval 582"/>
          <p:cNvSpPr>
            <a:spLocks noChangeArrowheads="1"/>
          </p:cNvSpPr>
          <p:nvPr/>
        </p:nvSpPr>
        <p:spPr bwMode="auto">
          <a:xfrm>
            <a:off x="25558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5" name="Oval 583"/>
          <p:cNvSpPr>
            <a:spLocks noChangeArrowheads="1"/>
          </p:cNvSpPr>
          <p:nvPr/>
        </p:nvSpPr>
        <p:spPr bwMode="auto">
          <a:xfrm>
            <a:off x="27717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6" name="Oval 584"/>
          <p:cNvSpPr>
            <a:spLocks noChangeArrowheads="1"/>
          </p:cNvSpPr>
          <p:nvPr/>
        </p:nvSpPr>
        <p:spPr bwMode="auto">
          <a:xfrm>
            <a:off x="29876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7" name="Oval 585"/>
          <p:cNvSpPr>
            <a:spLocks noChangeArrowheads="1"/>
          </p:cNvSpPr>
          <p:nvPr/>
        </p:nvSpPr>
        <p:spPr bwMode="auto">
          <a:xfrm>
            <a:off x="32035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8" name="Oval 586"/>
          <p:cNvSpPr>
            <a:spLocks noChangeArrowheads="1"/>
          </p:cNvSpPr>
          <p:nvPr/>
        </p:nvSpPr>
        <p:spPr bwMode="auto">
          <a:xfrm>
            <a:off x="34194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099" name="Oval 587"/>
          <p:cNvSpPr>
            <a:spLocks noChangeArrowheads="1"/>
          </p:cNvSpPr>
          <p:nvPr/>
        </p:nvSpPr>
        <p:spPr bwMode="auto">
          <a:xfrm>
            <a:off x="36353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0" name="Oval 588"/>
          <p:cNvSpPr>
            <a:spLocks noChangeArrowheads="1"/>
          </p:cNvSpPr>
          <p:nvPr/>
        </p:nvSpPr>
        <p:spPr bwMode="auto">
          <a:xfrm>
            <a:off x="38512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1" name="Oval 589"/>
          <p:cNvSpPr>
            <a:spLocks noChangeArrowheads="1"/>
          </p:cNvSpPr>
          <p:nvPr/>
        </p:nvSpPr>
        <p:spPr bwMode="auto">
          <a:xfrm>
            <a:off x="40671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2" name="Oval 590"/>
          <p:cNvSpPr>
            <a:spLocks noChangeArrowheads="1"/>
          </p:cNvSpPr>
          <p:nvPr/>
        </p:nvSpPr>
        <p:spPr bwMode="auto">
          <a:xfrm>
            <a:off x="42846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3" name="Oval 591"/>
          <p:cNvSpPr>
            <a:spLocks noChangeArrowheads="1"/>
          </p:cNvSpPr>
          <p:nvPr/>
        </p:nvSpPr>
        <p:spPr bwMode="auto">
          <a:xfrm>
            <a:off x="45005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4" name="Oval 592"/>
          <p:cNvSpPr>
            <a:spLocks noChangeArrowheads="1"/>
          </p:cNvSpPr>
          <p:nvPr/>
        </p:nvSpPr>
        <p:spPr bwMode="auto">
          <a:xfrm>
            <a:off x="47164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5" name="Oval 593"/>
          <p:cNvSpPr>
            <a:spLocks noChangeArrowheads="1"/>
          </p:cNvSpPr>
          <p:nvPr/>
        </p:nvSpPr>
        <p:spPr bwMode="auto">
          <a:xfrm>
            <a:off x="49323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6" name="Oval 594"/>
          <p:cNvSpPr>
            <a:spLocks noChangeArrowheads="1"/>
          </p:cNvSpPr>
          <p:nvPr/>
        </p:nvSpPr>
        <p:spPr bwMode="auto">
          <a:xfrm>
            <a:off x="51482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7" name="Oval 595"/>
          <p:cNvSpPr>
            <a:spLocks noChangeArrowheads="1"/>
          </p:cNvSpPr>
          <p:nvPr/>
        </p:nvSpPr>
        <p:spPr bwMode="auto">
          <a:xfrm>
            <a:off x="53641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8" name="Oval 596"/>
          <p:cNvSpPr>
            <a:spLocks noChangeArrowheads="1"/>
          </p:cNvSpPr>
          <p:nvPr/>
        </p:nvSpPr>
        <p:spPr bwMode="auto">
          <a:xfrm>
            <a:off x="55800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09" name="Oval 597"/>
          <p:cNvSpPr>
            <a:spLocks noChangeArrowheads="1"/>
          </p:cNvSpPr>
          <p:nvPr/>
        </p:nvSpPr>
        <p:spPr bwMode="auto">
          <a:xfrm>
            <a:off x="5795963" y="47974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0" name="Oval 598"/>
          <p:cNvSpPr>
            <a:spLocks noChangeArrowheads="1"/>
          </p:cNvSpPr>
          <p:nvPr/>
        </p:nvSpPr>
        <p:spPr bwMode="auto">
          <a:xfrm>
            <a:off x="64436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1" name="Oval 599"/>
          <p:cNvSpPr>
            <a:spLocks noChangeArrowheads="1"/>
          </p:cNvSpPr>
          <p:nvPr/>
        </p:nvSpPr>
        <p:spPr bwMode="auto">
          <a:xfrm>
            <a:off x="66595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2" name="Oval 600"/>
          <p:cNvSpPr>
            <a:spLocks noChangeArrowheads="1"/>
          </p:cNvSpPr>
          <p:nvPr/>
        </p:nvSpPr>
        <p:spPr bwMode="auto">
          <a:xfrm>
            <a:off x="68754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3" name="Oval 601"/>
          <p:cNvSpPr>
            <a:spLocks noChangeArrowheads="1"/>
          </p:cNvSpPr>
          <p:nvPr/>
        </p:nvSpPr>
        <p:spPr bwMode="auto">
          <a:xfrm>
            <a:off x="70913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4" name="Oval 602"/>
          <p:cNvSpPr>
            <a:spLocks noChangeArrowheads="1"/>
          </p:cNvSpPr>
          <p:nvPr/>
        </p:nvSpPr>
        <p:spPr bwMode="auto">
          <a:xfrm>
            <a:off x="73088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5" name="Oval 603"/>
          <p:cNvSpPr>
            <a:spLocks noChangeArrowheads="1"/>
          </p:cNvSpPr>
          <p:nvPr/>
        </p:nvSpPr>
        <p:spPr bwMode="auto">
          <a:xfrm>
            <a:off x="79565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6" name="Oval 604"/>
          <p:cNvSpPr>
            <a:spLocks noChangeArrowheads="1"/>
          </p:cNvSpPr>
          <p:nvPr/>
        </p:nvSpPr>
        <p:spPr bwMode="auto">
          <a:xfrm>
            <a:off x="81724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7" name="Oval 605"/>
          <p:cNvSpPr>
            <a:spLocks noChangeArrowheads="1"/>
          </p:cNvSpPr>
          <p:nvPr/>
        </p:nvSpPr>
        <p:spPr bwMode="auto">
          <a:xfrm>
            <a:off x="83883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8" name="Oval 606"/>
          <p:cNvSpPr>
            <a:spLocks noChangeArrowheads="1"/>
          </p:cNvSpPr>
          <p:nvPr/>
        </p:nvSpPr>
        <p:spPr bwMode="auto">
          <a:xfrm>
            <a:off x="86042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19" name="Oval 607"/>
          <p:cNvSpPr>
            <a:spLocks noChangeArrowheads="1"/>
          </p:cNvSpPr>
          <p:nvPr/>
        </p:nvSpPr>
        <p:spPr bwMode="auto">
          <a:xfrm>
            <a:off x="88201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0" name="Oval 608"/>
          <p:cNvSpPr>
            <a:spLocks noChangeArrowheads="1"/>
          </p:cNvSpPr>
          <p:nvPr/>
        </p:nvSpPr>
        <p:spPr bwMode="auto">
          <a:xfrm>
            <a:off x="1793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1" name="Oval 609"/>
          <p:cNvSpPr>
            <a:spLocks noChangeArrowheads="1"/>
          </p:cNvSpPr>
          <p:nvPr/>
        </p:nvSpPr>
        <p:spPr bwMode="auto">
          <a:xfrm>
            <a:off x="3952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2" name="Oval 610"/>
          <p:cNvSpPr>
            <a:spLocks noChangeArrowheads="1"/>
          </p:cNvSpPr>
          <p:nvPr/>
        </p:nvSpPr>
        <p:spPr bwMode="auto">
          <a:xfrm>
            <a:off x="6111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3" name="Oval 611"/>
          <p:cNvSpPr>
            <a:spLocks noChangeArrowheads="1"/>
          </p:cNvSpPr>
          <p:nvPr/>
        </p:nvSpPr>
        <p:spPr bwMode="auto">
          <a:xfrm>
            <a:off x="8270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4" name="Oval 612"/>
          <p:cNvSpPr>
            <a:spLocks noChangeArrowheads="1"/>
          </p:cNvSpPr>
          <p:nvPr/>
        </p:nvSpPr>
        <p:spPr bwMode="auto">
          <a:xfrm>
            <a:off x="10429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5" name="Oval 613"/>
          <p:cNvSpPr>
            <a:spLocks noChangeArrowheads="1"/>
          </p:cNvSpPr>
          <p:nvPr/>
        </p:nvSpPr>
        <p:spPr bwMode="auto">
          <a:xfrm>
            <a:off x="12588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6" name="Oval 614"/>
          <p:cNvSpPr>
            <a:spLocks noChangeArrowheads="1"/>
          </p:cNvSpPr>
          <p:nvPr/>
        </p:nvSpPr>
        <p:spPr bwMode="auto">
          <a:xfrm>
            <a:off x="14763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7" name="Oval 615"/>
          <p:cNvSpPr>
            <a:spLocks noChangeArrowheads="1"/>
          </p:cNvSpPr>
          <p:nvPr/>
        </p:nvSpPr>
        <p:spPr bwMode="auto">
          <a:xfrm>
            <a:off x="16922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8" name="Oval 616"/>
          <p:cNvSpPr>
            <a:spLocks noChangeArrowheads="1"/>
          </p:cNvSpPr>
          <p:nvPr/>
        </p:nvSpPr>
        <p:spPr bwMode="auto">
          <a:xfrm>
            <a:off x="19081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29" name="Oval 617"/>
          <p:cNvSpPr>
            <a:spLocks noChangeArrowheads="1"/>
          </p:cNvSpPr>
          <p:nvPr/>
        </p:nvSpPr>
        <p:spPr bwMode="auto">
          <a:xfrm>
            <a:off x="25558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0" name="Oval 618"/>
          <p:cNvSpPr>
            <a:spLocks noChangeArrowheads="1"/>
          </p:cNvSpPr>
          <p:nvPr/>
        </p:nvSpPr>
        <p:spPr bwMode="auto">
          <a:xfrm>
            <a:off x="27717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1" name="Oval 619"/>
          <p:cNvSpPr>
            <a:spLocks noChangeArrowheads="1"/>
          </p:cNvSpPr>
          <p:nvPr/>
        </p:nvSpPr>
        <p:spPr bwMode="auto">
          <a:xfrm>
            <a:off x="29876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2" name="Oval 620"/>
          <p:cNvSpPr>
            <a:spLocks noChangeArrowheads="1"/>
          </p:cNvSpPr>
          <p:nvPr/>
        </p:nvSpPr>
        <p:spPr bwMode="auto">
          <a:xfrm>
            <a:off x="32035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3" name="Oval 621"/>
          <p:cNvSpPr>
            <a:spLocks noChangeArrowheads="1"/>
          </p:cNvSpPr>
          <p:nvPr/>
        </p:nvSpPr>
        <p:spPr bwMode="auto">
          <a:xfrm>
            <a:off x="34194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4" name="Oval 622"/>
          <p:cNvSpPr>
            <a:spLocks noChangeArrowheads="1"/>
          </p:cNvSpPr>
          <p:nvPr/>
        </p:nvSpPr>
        <p:spPr bwMode="auto">
          <a:xfrm>
            <a:off x="36353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5" name="Oval 623"/>
          <p:cNvSpPr>
            <a:spLocks noChangeArrowheads="1"/>
          </p:cNvSpPr>
          <p:nvPr/>
        </p:nvSpPr>
        <p:spPr bwMode="auto">
          <a:xfrm>
            <a:off x="38512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6" name="Oval 624"/>
          <p:cNvSpPr>
            <a:spLocks noChangeArrowheads="1"/>
          </p:cNvSpPr>
          <p:nvPr/>
        </p:nvSpPr>
        <p:spPr bwMode="auto">
          <a:xfrm>
            <a:off x="40671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7" name="Oval 625"/>
          <p:cNvSpPr>
            <a:spLocks noChangeArrowheads="1"/>
          </p:cNvSpPr>
          <p:nvPr/>
        </p:nvSpPr>
        <p:spPr bwMode="auto">
          <a:xfrm>
            <a:off x="42846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8" name="Oval 626"/>
          <p:cNvSpPr>
            <a:spLocks noChangeArrowheads="1"/>
          </p:cNvSpPr>
          <p:nvPr/>
        </p:nvSpPr>
        <p:spPr bwMode="auto">
          <a:xfrm>
            <a:off x="45005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39" name="Oval 627"/>
          <p:cNvSpPr>
            <a:spLocks noChangeArrowheads="1"/>
          </p:cNvSpPr>
          <p:nvPr/>
        </p:nvSpPr>
        <p:spPr bwMode="auto">
          <a:xfrm>
            <a:off x="47164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0" name="Oval 628"/>
          <p:cNvSpPr>
            <a:spLocks noChangeArrowheads="1"/>
          </p:cNvSpPr>
          <p:nvPr/>
        </p:nvSpPr>
        <p:spPr bwMode="auto">
          <a:xfrm>
            <a:off x="49323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1" name="Oval 629"/>
          <p:cNvSpPr>
            <a:spLocks noChangeArrowheads="1"/>
          </p:cNvSpPr>
          <p:nvPr/>
        </p:nvSpPr>
        <p:spPr bwMode="auto">
          <a:xfrm>
            <a:off x="51482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2" name="Oval 630"/>
          <p:cNvSpPr>
            <a:spLocks noChangeArrowheads="1"/>
          </p:cNvSpPr>
          <p:nvPr/>
        </p:nvSpPr>
        <p:spPr bwMode="auto">
          <a:xfrm>
            <a:off x="53641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3" name="Oval 631"/>
          <p:cNvSpPr>
            <a:spLocks noChangeArrowheads="1"/>
          </p:cNvSpPr>
          <p:nvPr/>
        </p:nvSpPr>
        <p:spPr bwMode="auto">
          <a:xfrm>
            <a:off x="62277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4" name="Oval 632"/>
          <p:cNvSpPr>
            <a:spLocks noChangeArrowheads="1"/>
          </p:cNvSpPr>
          <p:nvPr/>
        </p:nvSpPr>
        <p:spPr bwMode="auto">
          <a:xfrm>
            <a:off x="64436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5" name="Oval 633"/>
          <p:cNvSpPr>
            <a:spLocks noChangeArrowheads="1"/>
          </p:cNvSpPr>
          <p:nvPr/>
        </p:nvSpPr>
        <p:spPr bwMode="auto">
          <a:xfrm>
            <a:off x="66595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6" name="Oval 634"/>
          <p:cNvSpPr>
            <a:spLocks noChangeArrowheads="1"/>
          </p:cNvSpPr>
          <p:nvPr/>
        </p:nvSpPr>
        <p:spPr bwMode="auto">
          <a:xfrm>
            <a:off x="68754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7" name="Oval 635"/>
          <p:cNvSpPr>
            <a:spLocks noChangeArrowheads="1"/>
          </p:cNvSpPr>
          <p:nvPr/>
        </p:nvSpPr>
        <p:spPr bwMode="auto">
          <a:xfrm>
            <a:off x="70913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8" name="Oval 636"/>
          <p:cNvSpPr>
            <a:spLocks noChangeArrowheads="1"/>
          </p:cNvSpPr>
          <p:nvPr/>
        </p:nvSpPr>
        <p:spPr bwMode="auto">
          <a:xfrm>
            <a:off x="7524750" y="4941888"/>
            <a:ext cx="360363" cy="3587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49" name="Oval 637"/>
          <p:cNvSpPr>
            <a:spLocks noChangeArrowheads="1"/>
          </p:cNvSpPr>
          <p:nvPr/>
        </p:nvSpPr>
        <p:spPr bwMode="auto">
          <a:xfrm>
            <a:off x="8172450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0" name="Oval 638"/>
          <p:cNvSpPr>
            <a:spLocks noChangeArrowheads="1"/>
          </p:cNvSpPr>
          <p:nvPr/>
        </p:nvSpPr>
        <p:spPr bwMode="auto">
          <a:xfrm>
            <a:off x="8388350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1" name="Oval 639"/>
          <p:cNvSpPr>
            <a:spLocks noChangeArrowheads="1"/>
          </p:cNvSpPr>
          <p:nvPr/>
        </p:nvSpPr>
        <p:spPr bwMode="auto">
          <a:xfrm>
            <a:off x="8604250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2" name="Oval 640"/>
          <p:cNvSpPr>
            <a:spLocks noChangeArrowheads="1"/>
          </p:cNvSpPr>
          <p:nvPr/>
        </p:nvSpPr>
        <p:spPr bwMode="auto">
          <a:xfrm>
            <a:off x="8820150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3" name="Oval 641"/>
          <p:cNvSpPr>
            <a:spLocks noChangeArrowheads="1"/>
          </p:cNvSpPr>
          <p:nvPr/>
        </p:nvSpPr>
        <p:spPr bwMode="auto">
          <a:xfrm>
            <a:off x="1793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4" name="Oval 642"/>
          <p:cNvSpPr>
            <a:spLocks noChangeArrowheads="1"/>
          </p:cNvSpPr>
          <p:nvPr/>
        </p:nvSpPr>
        <p:spPr bwMode="auto">
          <a:xfrm>
            <a:off x="611188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5" name="Oval 643"/>
          <p:cNvSpPr>
            <a:spLocks noChangeArrowheads="1"/>
          </p:cNvSpPr>
          <p:nvPr/>
        </p:nvSpPr>
        <p:spPr bwMode="auto">
          <a:xfrm>
            <a:off x="827088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6" name="Oval 644"/>
          <p:cNvSpPr>
            <a:spLocks noChangeArrowheads="1"/>
          </p:cNvSpPr>
          <p:nvPr/>
        </p:nvSpPr>
        <p:spPr bwMode="auto">
          <a:xfrm>
            <a:off x="1042988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7" name="Oval 645"/>
          <p:cNvSpPr>
            <a:spLocks noChangeArrowheads="1"/>
          </p:cNvSpPr>
          <p:nvPr/>
        </p:nvSpPr>
        <p:spPr bwMode="auto">
          <a:xfrm>
            <a:off x="1258888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8" name="Oval 646"/>
          <p:cNvSpPr>
            <a:spLocks noChangeArrowheads="1"/>
          </p:cNvSpPr>
          <p:nvPr/>
        </p:nvSpPr>
        <p:spPr bwMode="auto">
          <a:xfrm>
            <a:off x="14763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59" name="Oval 647"/>
          <p:cNvSpPr>
            <a:spLocks noChangeArrowheads="1"/>
          </p:cNvSpPr>
          <p:nvPr/>
        </p:nvSpPr>
        <p:spPr bwMode="auto">
          <a:xfrm>
            <a:off x="16922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0" name="Oval 648"/>
          <p:cNvSpPr>
            <a:spLocks noChangeArrowheads="1"/>
          </p:cNvSpPr>
          <p:nvPr/>
        </p:nvSpPr>
        <p:spPr bwMode="auto">
          <a:xfrm>
            <a:off x="19081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1" name="Oval 649"/>
          <p:cNvSpPr>
            <a:spLocks noChangeArrowheads="1"/>
          </p:cNvSpPr>
          <p:nvPr/>
        </p:nvSpPr>
        <p:spPr bwMode="auto">
          <a:xfrm>
            <a:off x="2268538" y="5157788"/>
            <a:ext cx="360362" cy="3587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2" name="Oval 650"/>
          <p:cNvSpPr>
            <a:spLocks noChangeArrowheads="1"/>
          </p:cNvSpPr>
          <p:nvPr/>
        </p:nvSpPr>
        <p:spPr bwMode="auto">
          <a:xfrm>
            <a:off x="27717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3" name="Oval 651"/>
          <p:cNvSpPr>
            <a:spLocks noChangeArrowheads="1"/>
          </p:cNvSpPr>
          <p:nvPr/>
        </p:nvSpPr>
        <p:spPr bwMode="auto">
          <a:xfrm>
            <a:off x="29876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4" name="Oval 652"/>
          <p:cNvSpPr>
            <a:spLocks noChangeArrowheads="1"/>
          </p:cNvSpPr>
          <p:nvPr/>
        </p:nvSpPr>
        <p:spPr bwMode="auto">
          <a:xfrm>
            <a:off x="32035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5" name="Oval 653"/>
          <p:cNvSpPr>
            <a:spLocks noChangeArrowheads="1"/>
          </p:cNvSpPr>
          <p:nvPr/>
        </p:nvSpPr>
        <p:spPr bwMode="auto">
          <a:xfrm>
            <a:off x="34194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6" name="Oval 654"/>
          <p:cNvSpPr>
            <a:spLocks noChangeArrowheads="1"/>
          </p:cNvSpPr>
          <p:nvPr/>
        </p:nvSpPr>
        <p:spPr bwMode="auto">
          <a:xfrm>
            <a:off x="36353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7" name="Oval 655"/>
          <p:cNvSpPr>
            <a:spLocks noChangeArrowheads="1"/>
          </p:cNvSpPr>
          <p:nvPr/>
        </p:nvSpPr>
        <p:spPr bwMode="auto">
          <a:xfrm>
            <a:off x="38512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8" name="Oval 656"/>
          <p:cNvSpPr>
            <a:spLocks noChangeArrowheads="1"/>
          </p:cNvSpPr>
          <p:nvPr/>
        </p:nvSpPr>
        <p:spPr bwMode="auto">
          <a:xfrm>
            <a:off x="40671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69" name="Oval 657"/>
          <p:cNvSpPr>
            <a:spLocks noChangeArrowheads="1"/>
          </p:cNvSpPr>
          <p:nvPr/>
        </p:nvSpPr>
        <p:spPr bwMode="auto">
          <a:xfrm>
            <a:off x="42846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0" name="Oval 658"/>
          <p:cNvSpPr>
            <a:spLocks noChangeArrowheads="1"/>
          </p:cNvSpPr>
          <p:nvPr/>
        </p:nvSpPr>
        <p:spPr bwMode="auto">
          <a:xfrm>
            <a:off x="45005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1" name="Oval 659"/>
          <p:cNvSpPr>
            <a:spLocks noChangeArrowheads="1"/>
          </p:cNvSpPr>
          <p:nvPr/>
        </p:nvSpPr>
        <p:spPr bwMode="auto">
          <a:xfrm>
            <a:off x="47164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2" name="Oval 660"/>
          <p:cNvSpPr>
            <a:spLocks noChangeArrowheads="1"/>
          </p:cNvSpPr>
          <p:nvPr/>
        </p:nvSpPr>
        <p:spPr bwMode="auto">
          <a:xfrm>
            <a:off x="49323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3" name="Oval 661"/>
          <p:cNvSpPr>
            <a:spLocks noChangeArrowheads="1"/>
          </p:cNvSpPr>
          <p:nvPr/>
        </p:nvSpPr>
        <p:spPr bwMode="auto">
          <a:xfrm>
            <a:off x="51482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4" name="Oval 662"/>
          <p:cNvSpPr>
            <a:spLocks noChangeArrowheads="1"/>
          </p:cNvSpPr>
          <p:nvPr/>
        </p:nvSpPr>
        <p:spPr bwMode="auto">
          <a:xfrm>
            <a:off x="53641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5" name="Oval 663"/>
          <p:cNvSpPr>
            <a:spLocks noChangeArrowheads="1"/>
          </p:cNvSpPr>
          <p:nvPr/>
        </p:nvSpPr>
        <p:spPr bwMode="auto">
          <a:xfrm>
            <a:off x="55800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6" name="Oval 664"/>
          <p:cNvSpPr>
            <a:spLocks noChangeArrowheads="1"/>
          </p:cNvSpPr>
          <p:nvPr/>
        </p:nvSpPr>
        <p:spPr bwMode="auto">
          <a:xfrm>
            <a:off x="57959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7" name="Oval 665"/>
          <p:cNvSpPr>
            <a:spLocks noChangeArrowheads="1"/>
          </p:cNvSpPr>
          <p:nvPr/>
        </p:nvSpPr>
        <p:spPr bwMode="auto">
          <a:xfrm>
            <a:off x="60118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8" name="Oval 666"/>
          <p:cNvSpPr>
            <a:spLocks noChangeArrowheads="1"/>
          </p:cNvSpPr>
          <p:nvPr/>
        </p:nvSpPr>
        <p:spPr bwMode="auto">
          <a:xfrm>
            <a:off x="62277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79" name="Oval 667"/>
          <p:cNvSpPr>
            <a:spLocks noChangeArrowheads="1"/>
          </p:cNvSpPr>
          <p:nvPr/>
        </p:nvSpPr>
        <p:spPr bwMode="auto">
          <a:xfrm>
            <a:off x="64436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0" name="Oval 668"/>
          <p:cNvSpPr>
            <a:spLocks noChangeArrowheads="1"/>
          </p:cNvSpPr>
          <p:nvPr/>
        </p:nvSpPr>
        <p:spPr bwMode="auto">
          <a:xfrm>
            <a:off x="66595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1" name="Oval 669"/>
          <p:cNvSpPr>
            <a:spLocks noChangeArrowheads="1"/>
          </p:cNvSpPr>
          <p:nvPr/>
        </p:nvSpPr>
        <p:spPr bwMode="auto">
          <a:xfrm>
            <a:off x="68754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2" name="Oval 670"/>
          <p:cNvSpPr>
            <a:spLocks noChangeArrowheads="1"/>
          </p:cNvSpPr>
          <p:nvPr/>
        </p:nvSpPr>
        <p:spPr bwMode="auto">
          <a:xfrm>
            <a:off x="70913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3" name="Oval 671"/>
          <p:cNvSpPr>
            <a:spLocks noChangeArrowheads="1"/>
          </p:cNvSpPr>
          <p:nvPr/>
        </p:nvSpPr>
        <p:spPr bwMode="auto">
          <a:xfrm>
            <a:off x="73088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4" name="Oval 672"/>
          <p:cNvSpPr>
            <a:spLocks noChangeArrowheads="1"/>
          </p:cNvSpPr>
          <p:nvPr/>
        </p:nvSpPr>
        <p:spPr bwMode="auto">
          <a:xfrm>
            <a:off x="79565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5" name="Oval 673"/>
          <p:cNvSpPr>
            <a:spLocks noChangeArrowheads="1"/>
          </p:cNvSpPr>
          <p:nvPr/>
        </p:nvSpPr>
        <p:spPr bwMode="auto">
          <a:xfrm>
            <a:off x="81724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6" name="Oval 674"/>
          <p:cNvSpPr>
            <a:spLocks noChangeArrowheads="1"/>
          </p:cNvSpPr>
          <p:nvPr/>
        </p:nvSpPr>
        <p:spPr bwMode="auto">
          <a:xfrm>
            <a:off x="83883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7" name="Oval 675"/>
          <p:cNvSpPr>
            <a:spLocks noChangeArrowheads="1"/>
          </p:cNvSpPr>
          <p:nvPr/>
        </p:nvSpPr>
        <p:spPr bwMode="auto">
          <a:xfrm>
            <a:off x="86042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8" name="Oval 676"/>
          <p:cNvSpPr>
            <a:spLocks noChangeArrowheads="1"/>
          </p:cNvSpPr>
          <p:nvPr/>
        </p:nvSpPr>
        <p:spPr bwMode="auto">
          <a:xfrm>
            <a:off x="88201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89" name="Oval 677"/>
          <p:cNvSpPr>
            <a:spLocks noChangeArrowheads="1"/>
          </p:cNvSpPr>
          <p:nvPr/>
        </p:nvSpPr>
        <p:spPr bwMode="auto">
          <a:xfrm>
            <a:off x="3952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0" name="Oval 678"/>
          <p:cNvSpPr>
            <a:spLocks noChangeArrowheads="1"/>
          </p:cNvSpPr>
          <p:nvPr/>
        </p:nvSpPr>
        <p:spPr bwMode="auto">
          <a:xfrm>
            <a:off x="6111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1" name="Oval 679"/>
          <p:cNvSpPr>
            <a:spLocks noChangeArrowheads="1"/>
          </p:cNvSpPr>
          <p:nvPr/>
        </p:nvSpPr>
        <p:spPr bwMode="auto">
          <a:xfrm>
            <a:off x="8270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2" name="Oval 680"/>
          <p:cNvSpPr>
            <a:spLocks noChangeArrowheads="1"/>
          </p:cNvSpPr>
          <p:nvPr/>
        </p:nvSpPr>
        <p:spPr bwMode="auto">
          <a:xfrm>
            <a:off x="12588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3" name="Oval 681"/>
          <p:cNvSpPr>
            <a:spLocks noChangeArrowheads="1"/>
          </p:cNvSpPr>
          <p:nvPr/>
        </p:nvSpPr>
        <p:spPr bwMode="auto">
          <a:xfrm>
            <a:off x="14763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4" name="Oval 682"/>
          <p:cNvSpPr>
            <a:spLocks noChangeArrowheads="1"/>
          </p:cNvSpPr>
          <p:nvPr/>
        </p:nvSpPr>
        <p:spPr bwMode="auto">
          <a:xfrm>
            <a:off x="16922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5" name="Oval 683"/>
          <p:cNvSpPr>
            <a:spLocks noChangeArrowheads="1"/>
          </p:cNvSpPr>
          <p:nvPr/>
        </p:nvSpPr>
        <p:spPr bwMode="auto">
          <a:xfrm>
            <a:off x="19081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6" name="Oval 684"/>
          <p:cNvSpPr>
            <a:spLocks noChangeArrowheads="1"/>
          </p:cNvSpPr>
          <p:nvPr/>
        </p:nvSpPr>
        <p:spPr bwMode="auto">
          <a:xfrm>
            <a:off x="21240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7" name="Oval 685"/>
          <p:cNvSpPr>
            <a:spLocks noChangeArrowheads="1"/>
          </p:cNvSpPr>
          <p:nvPr/>
        </p:nvSpPr>
        <p:spPr bwMode="auto">
          <a:xfrm>
            <a:off x="27717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8" name="Oval 686"/>
          <p:cNvSpPr>
            <a:spLocks noChangeArrowheads="1"/>
          </p:cNvSpPr>
          <p:nvPr/>
        </p:nvSpPr>
        <p:spPr bwMode="auto">
          <a:xfrm>
            <a:off x="29876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199" name="Oval 687"/>
          <p:cNvSpPr>
            <a:spLocks noChangeArrowheads="1"/>
          </p:cNvSpPr>
          <p:nvPr/>
        </p:nvSpPr>
        <p:spPr bwMode="auto">
          <a:xfrm>
            <a:off x="32035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0" name="Oval 688"/>
          <p:cNvSpPr>
            <a:spLocks noChangeArrowheads="1"/>
          </p:cNvSpPr>
          <p:nvPr/>
        </p:nvSpPr>
        <p:spPr bwMode="auto">
          <a:xfrm>
            <a:off x="34194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1" name="Oval 689"/>
          <p:cNvSpPr>
            <a:spLocks noChangeArrowheads="1"/>
          </p:cNvSpPr>
          <p:nvPr/>
        </p:nvSpPr>
        <p:spPr bwMode="auto">
          <a:xfrm>
            <a:off x="36353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2" name="Oval 690"/>
          <p:cNvSpPr>
            <a:spLocks noChangeArrowheads="1"/>
          </p:cNvSpPr>
          <p:nvPr/>
        </p:nvSpPr>
        <p:spPr bwMode="auto">
          <a:xfrm>
            <a:off x="38512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3" name="Oval 691"/>
          <p:cNvSpPr>
            <a:spLocks noChangeArrowheads="1"/>
          </p:cNvSpPr>
          <p:nvPr/>
        </p:nvSpPr>
        <p:spPr bwMode="auto">
          <a:xfrm>
            <a:off x="40671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4" name="Oval 692"/>
          <p:cNvSpPr>
            <a:spLocks noChangeArrowheads="1"/>
          </p:cNvSpPr>
          <p:nvPr/>
        </p:nvSpPr>
        <p:spPr bwMode="auto">
          <a:xfrm>
            <a:off x="42846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5" name="Oval 693"/>
          <p:cNvSpPr>
            <a:spLocks noChangeArrowheads="1"/>
          </p:cNvSpPr>
          <p:nvPr/>
        </p:nvSpPr>
        <p:spPr bwMode="auto">
          <a:xfrm>
            <a:off x="45005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6" name="Oval 694"/>
          <p:cNvSpPr>
            <a:spLocks noChangeArrowheads="1"/>
          </p:cNvSpPr>
          <p:nvPr/>
        </p:nvSpPr>
        <p:spPr bwMode="auto">
          <a:xfrm>
            <a:off x="47164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7" name="Oval 695"/>
          <p:cNvSpPr>
            <a:spLocks noChangeArrowheads="1"/>
          </p:cNvSpPr>
          <p:nvPr/>
        </p:nvSpPr>
        <p:spPr bwMode="auto">
          <a:xfrm>
            <a:off x="49323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8" name="Oval 696"/>
          <p:cNvSpPr>
            <a:spLocks noChangeArrowheads="1"/>
          </p:cNvSpPr>
          <p:nvPr/>
        </p:nvSpPr>
        <p:spPr bwMode="auto">
          <a:xfrm>
            <a:off x="51482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09" name="Oval 697"/>
          <p:cNvSpPr>
            <a:spLocks noChangeArrowheads="1"/>
          </p:cNvSpPr>
          <p:nvPr/>
        </p:nvSpPr>
        <p:spPr bwMode="auto">
          <a:xfrm>
            <a:off x="53641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0" name="Oval 698"/>
          <p:cNvSpPr>
            <a:spLocks noChangeArrowheads="1"/>
          </p:cNvSpPr>
          <p:nvPr/>
        </p:nvSpPr>
        <p:spPr bwMode="auto">
          <a:xfrm>
            <a:off x="55800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1" name="Oval 699"/>
          <p:cNvSpPr>
            <a:spLocks noChangeArrowheads="1"/>
          </p:cNvSpPr>
          <p:nvPr/>
        </p:nvSpPr>
        <p:spPr bwMode="auto">
          <a:xfrm>
            <a:off x="57959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2" name="Oval 700"/>
          <p:cNvSpPr>
            <a:spLocks noChangeArrowheads="1"/>
          </p:cNvSpPr>
          <p:nvPr/>
        </p:nvSpPr>
        <p:spPr bwMode="auto">
          <a:xfrm>
            <a:off x="60118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3" name="Oval 701"/>
          <p:cNvSpPr>
            <a:spLocks noChangeArrowheads="1"/>
          </p:cNvSpPr>
          <p:nvPr/>
        </p:nvSpPr>
        <p:spPr bwMode="auto">
          <a:xfrm>
            <a:off x="62277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4" name="Oval 702"/>
          <p:cNvSpPr>
            <a:spLocks noChangeArrowheads="1"/>
          </p:cNvSpPr>
          <p:nvPr/>
        </p:nvSpPr>
        <p:spPr bwMode="auto">
          <a:xfrm>
            <a:off x="64436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5" name="Oval 703"/>
          <p:cNvSpPr>
            <a:spLocks noChangeArrowheads="1"/>
          </p:cNvSpPr>
          <p:nvPr/>
        </p:nvSpPr>
        <p:spPr bwMode="auto">
          <a:xfrm>
            <a:off x="66595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6" name="Oval 704"/>
          <p:cNvSpPr>
            <a:spLocks noChangeArrowheads="1"/>
          </p:cNvSpPr>
          <p:nvPr/>
        </p:nvSpPr>
        <p:spPr bwMode="auto">
          <a:xfrm>
            <a:off x="68754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7" name="Oval 705"/>
          <p:cNvSpPr>
            <a:spLocks noChangeArrowheads="1"/>
          </p:cNvSpPr>
          <p:nvPr/>
        </p:nvSpPr>
        <p:spPr bwMode="auto">
          <a:xfrm>
            <a:off x="70913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8" name="Oval 706"/>
          <p:cNvSpPr>
            <a:spLocks noChangeArrowheads="1"/>
          </p:cNvSpPr>
          <p:nvPr/>
        </p:nvSpPr>
        <p:spPr bwMode="auto">
          <a:xfrm>
            <a:off x="73088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19" name="Oval 707"/>
          <p:cNvSpPr>
            <a:spLocks noChangeArrowheads="1"/>
          </p:cNvSpPr>
          <p:nvPr/>
        </p:nvSpPr>
        <p:spPr bwMode="auto">
          <a:xfrm>
            <a:off x="75247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0" name="Oval 708"/>
          <p:cNvSpPr>
            <a:spLocks noChangeArrowheads="1"/>
          </p:cNvSpPr>
          <p:nvPr/>
        </p:nvSpPr>
        <p:spPr bwMode="auto">
          <a:xfrm>
            <a:off x="77406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1" name="Oval 709"/>
          <p:cNvSpPr>
            <a:spLocks noChangeArrowheads="1"/>
          </p:cNvSpPr>
          <p:nvPr/>
        </p:nvSpPr>
        <p:spPr bwMode="auto">
          <a:xfrm>
            <a:off x="79565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2" name="Oval 710"/>
          <p:cNvSpPr>
            <a:spLocks noChangeArrowheads="1"/>
          </p:cNvSpPr>
          <p:nvPr/>
        </p:nvSpPr>
        <p:spPr bwMode="auto">
          <a:xfrm>
            <a:off x="81724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3" name="Oval 711"/>
          <p:cNvSpPr>
            <a:spLocks noChangeArrowheads="1"/>
          </p:cNvSpPr>
          <p:nvPr/>
        </p:nvSpPr>
        <p:spPr bwMode="auto">
          <a:xfrm>
            <a:off x="83883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4" name="Oval 712"/>
          <p:cNvSpPr>
            <a:spLocks noChangeArrowheads="1"/>
          </p:cNvSpPr>
          <p:nvPr/>
        </p:nvSpPr>
        <p:spPr bwMode="auto">
          <a:xfrm>
            <a:off x="86042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5" name="Oval 713"/>
          <p:cNvSpPr>
            <a:spLocks noChangeArrowheads="1"/>
          </p:cNvSpPr>
          <p:nvPr/>
        </p:nvSpPr>
        <p:spPr bwMode="auto">
          <a:xfrm>
            <a:off x="88201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6" name="Oval 714"/>
          <p:cNvSpPr>
            <a:spLocks noChangeArrowheads="1"/>
          </p:cNvSpPr>
          <p:nvPr/>
        </p:nvSpPr>
        <p:spPr bwMode="auto">
          <a:xfrm>
            <a:off x="1793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7" name="Oval 715"/>
          <p:cNvSpPr>
            <a:spLocks noChangeArrowheads="1"/>
          </p:cNvSpPr>
          <p:nvPr/>
        </p:nvSpPr>
        <p:spPr bwMode="auto">
          <a:xfrm>
            <a:off x="395288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8" name="Oval 716"/>
          <p:cNvSpPr>
            <a:spLocks noChangeArrowheads="1"/>
          </p:cNvSpPr>
          <p:nvPr/>
        </p:nvSpPr>
        <p:spPr bwMode="auto">
          <a:xfrm>
            <a:off x="827088" y="56610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29" name="Oval 717"/>
          <p:cNvSpPr>
            <a:spLocks noChangeArrowheads="1"/>
          </p:cNvSpPr>
          <p:nvPr/>
        </p:nvSpPr>
        <p:spPr bwMode="auto">
          <a:xfrm>
            <a:off x="1258888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0" name="Oval 718"/>
          <p:cNvSpPr>
            <a:spLocks noChangeArrowheads="1"/>
          </p:cNvSpPr>
          <p:nvPr/>
        </p:nvSpPr>
        <p:spPr bwMode="auto">
          <a:xfrm>
            <a:off x="14763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1" name="Oval 719"/>
          <p:cNvSpPr>
            <a:spLocks noChangeArrowheads="1"/>
          </p:cNvSpPr>
          <p:nvPr/>
        </p:nvSpPr>
        <p:spPr bwMode="auto">
          <a:xfrm>
            <a:off x="16922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2" name="Oval 720"/>
          <p:cNvSpPr>
            <a:spLocks noChangeArrowheads="1"/>
          </p:cNvSpPr>
          <p:nvPr/>
        </p:nvSpPr>
        <p:spPr bwMode="auto">
          <a:xfrm>
            <a:off x="19081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3" name="Oval 721"/>
          <p:cNvSpPr>
            <a:spLocks noChangeArrowheads="1"/>
          </p:cNvSpPr>
          <p:nvPr/>
        </p:nvSpPr>
        <p:spPr bwMode="auto">
          <a:xfrm>
            <a:off x="21240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4" name="Oval 722"/>
          <p:cNvSpPr>
            <a:spLocks noChangeArrowheads="1"/>
          </p:cNvSpPr>
          <p:nvPr/>
        </p:nvSpPr>
        <p:spPr bwMode="auto">
          <a:xfrm>
            <a:off x="23399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5" name="Oval 723"/>
          <p:cNvSpPr>
            <a:spLocks noChangeArrowheads="1"/>
          </p:cNvSpPr>
          <p:nvPr/>
        </p:nvSpPr>
        <p:spPr bwMode="auto">
          <a:xfrm>
            <a:off x="25558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6" name="Oval 724"/>
          <p:cNvSpPr>
            <a:spLocks noChangeArrowheads="1"/>
          </p:cNvSpPr>
          <p:nvPr/>
        </p:nvSpPr>
        <p:spPr bwMode="auto">
          <a:xfrm>
            <a:off x="27717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7" name="Oval 725"/>
          <p:cNvSpPr>
            <a:spLocks noChangeArrowheads="1"/>
          </p:cNvSpPr>
          <p:nvPr/>
        </p:nvSpPr>
        <p:spPr bwMode="auto">
          <a:xfrm>
            <a:off x="29876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8" name="Oval 726"/>
          <p:cNvSpPr>
            <a:spLocks noChangeArrowheads="1"/>
          </p:cNvSpPr>
          <p:nvPr/>
        </p:nvSpPr>
        <p:spPr bwMode="auto">
          <a:xfrm>
            <a:off x="32035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39" name="Oval 727"/>
          <p:cNvSpPr>
            <a:spLocks noChangeArrowheads="1"/>
          </p:cNvSpPr>
          <p:nvPr/>
        </p:nvSpPr>
        <p:spPr bwMode="auto">
          <a:xfrm>
            <a:off x="34194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0" name="Oval 728"/>
          <p:cNvSpPr>
            <a:spLocks noChangeArrowheads="1"/>
          </p:cNvSpPr>
          <p:nvPr/>
        </p:nvSpPr>
        <p:spPr bwMode="auto">
          <a:xfrm>
            <a:off x="36353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1" name="Oval 729"/>
          <p:cNvSpPr>
            <a:spLocks noChangeArrowheads="1"/>
          </p:cNvSpPr>
          <p:nvPr/>
        </p:nvSpPr>
        <p:spPr bwMode="auto">
          <a:xfrm>
            <a:off x="38512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2" name="Oval 730"/>
          <p:cNvSpPr>
            <a:spLocks noChangeArrowheads="1"/>
          </p:cNvSpPr>
          <p:nvPr/>
        </p:nvSpPr>
        <p:spPr bwMode="auto">
          <a:xfrm>
            <a:off x="40671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3" name="Oval 731"/>
          <p:cNvSpPr>
            <a:spLocks noChangeArrowheads="1"/>
          </p:cNvSpPr>
          <p:nvPr/>
        </p:nvSpPr>
        <p:spPr bwMode="auto">
          <a:xfrm>
            <a:off x="49323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4" name="Oval 732"/>
          <p:cNvSpPr>
            <a:spLocks noChangeArrowheads="1"/>
          </p:cNvSpPr>
          <p:nvPr/>
        </p:nvSpPr>
        <p:spPr bwMode="auto">
          <a:xfrm>
            <a:off x="51482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5" name="Oval 733"/>
          <p:cNvSpPr>
            <a:spLocks noChangeArrowheads="1"/>
          </p:cNvSpPr>
          <p:nvPr/>
        </p:nvSpPr>
        <p:spPr bwMode="auto">
          <a:xfrm>
            <a:off x="53641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6" name="Oval 734"/>
          <p:cNvSpPr>
            <a:spLocks noChangeArrowheads="1"/>
          </p:cNvSpPr>
          <p:nvPr/>
        </p:nvSpPr>
        <p:spPr bwMode="auto">
          <a:xfrm>
            <a:off x="55800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7" name="Oval 735"/>
          <p:cNvSpPr>
            <a:spLocks noChangeArrowheads="1"/>
          </p:cNvSpPr>
          <p:nvPr/>
        </p:nvSpPr>
        <p:spPr bwMode="auto">
          <a:xfrm>
            <a:off x="57959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8" name="Oval 736"/>
          <p:cNvSpPr>
            <a:spLocks noChangeArrowheads="1"/>
          </p:cNvSpPr>
          <p:nvPr/>
        </p:nvSpPr>
        <p:spPr bwMode="auto">
          <a:xfrm>
            <a:off x="60118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49" name="Oval 737"/>
          <p:cNvSpPr>
            <a:spLocks noChangeArrowheads="1"/>
          </p:cNvSpPr>
          <p:nvPr/>
        </p:nvSpPr>
        <p:spPr bwMode="auto">
          <a:xfrm>
            <a:off x="62277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0" name="Oval 738"/>
          <p:cNvSpPr>
            <a:spLocks noChangeArrowheads="1"/>
          </p:cNvSpPr>
          <p:nvPr/>
        </p:nvSpPr>
        <p:spPr bwMode="auto">
          <a:xfrm>
            <a:off x="64436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1" name="Oval 739"/>
          <p:cNvSpPr>
            <a:spLocks noChangeArrowheads="1"/>
          </p:cNvSpPr>
          <p:nvPr/>
        </p:nvSpPr>
        <p:spPr bwMode="auto">
          <a:xfrm>
            <a:off x="68754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2" name="Oval 740"/>
          <p:cNvSpPr>
            <a:spLocks noChangeArrowheads="1"/>
          </p:cNvSpPr>
          <p:nvPr/>
        </p:nvSpPr>
        <p:spPr bwMode="auto">
          <a:xfrm>
            <a:off x="70913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3" name="Oval 741"/>
          <p:cNvSpPr>
            <a:spLocks noChangeArrowheads="1"/>
          </p:cNvSpPr>
          <p:nvPr/>
        </p:nvSpPr>
        <p:spPr bwMode="auto">
          <a:xfrm>
            <a:off x="73088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4" name="Oval 742"/>
          <p:cNvSpPr>
            <a:spLocks noChangeArrowheads="1"/>
          </p:cNvSpPr>
          <p:nvPr/>
        </p:nvSpPr>
        <p:spPr bwMode="auto">
          <a:xfrm>
            <a:off x="75247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5" name="Oval 743"/>
          <p:cNvSpPr>
            <a:spLocks noChangeArrowheads="1"/>
          </p:cNvSpPr>
          <p:nvPr/>
        </p:nvSpPr>
        <p:spPr bwMode="auto">
          <a:xfrm>
            <a:off x="77406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6" name="Oval 744"/>
          <p:cNvSpPr>
            <a:spLocks noChangeArrowheads="1"/>
          </p:cNvSpPr>
          <p:nvPr/>
        </p:nvSpPr>
        <p:spPr bwMode="auto">
          <a:xfrm>
            <a:off x="79565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7" name="Oval 745"/>
          <p:cNvSpPr>
            <a:spLocks noChangeArrowheads="1"/>
          </p:cNvSpPr>
          <p:nvPr/>
        </p:nvSpPr>
        <p:spPr bwMode="auto">
          <a:xfrm>
            <a:off x="81724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8" name="Oval 746"/>
          <p:cNvSpPr>
            <a:spLocks noChangeArrowheads="1"/>
          </p:cNvSpPr>
          <p:nvPr/>
        </p:nvSpPr>
        <p:spPr bwMode="auto">
          <a:xfrm>
            <a:off x="83883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59" name="Oval 747"/>
          <p:cNvSpPr>
            <a:spLocks noChangeArrowheads="1"/>
          </p:cNvSpPr>
          <p:nvPr/>
        </p:nvSpPr>
        <p:spPr bwMode="auto">
          <a:xfrm>
            <a:off x="86042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0" name="Oval 748"/>
          <p:cNvSpPr>
            <a:spLocks noChangeArrowheads="1"/>
          </p:cNvSpPr>
          <p:nvPr/>
        </p:nvSpPr>
        <p:spPr bwMode="auto">
          <a:xfrm>
            <a:off x="88201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1" name="Oval 749"/>
          <p:cNvSpPr>
            <a:spLocks noChangeArrowheads="1"/>
          </p:cNvSpPr>
          <p:nvPr/>
        </p:nvSpPr>
        <p:spPr bwMode="auto">
          <a:xfrm>
            <a:off x="179388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2" name="Oval 750"/>
          <p:cNvSpPr>
            <a:spLocks noChangeArrowheads="1"/>
          </p:cNvSpPr>
          <p:nvPr/>
        </p:nvSpPr>
        <p:spPr bwMode="auto">
          <a:xfrm>
            <a:off x="395288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3" name="Oval 751"/>
          <p:cNvSpPr>
            <a:spLocks noChangeArrowheads="1"/>
          </p:cNvSpPr>
          <p:nvPr/>
        </p:nvSpPr>
        <p:spPr bwMode="auto">
          <a:xfrm>
            <a:off x="611188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4" name="Oval 752"/>
          <p:cNvSpPr>
            <a:spLocks noChangeArrowheads="1"/>
          </p:cNvSpPr>
          <p:nvPr/>
        </p:nvSpPr>
        <p:spPr bwMode="auto">
          <a:xfrm>
            <a:off x="1258888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5" name="Oval 753"/>
          <p:cNvSpPr>
            <a:spLocks noChangeArrowheads="1"/>
          </p:cNvSpPr>
          <p:nvPr/>
        </p:nvSpPr>
        <p:spPr bwMode="auto">
          <a:xfrm>
            <a:off x="14763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6" name="Oval 754"/>
          <p:cNvSpPr>
            <a:spLocks noChangeArrowheads="1"/>
          </p:cNvSpPr>
          <p:nvPr/>
        </p:nvSpPr>
        <p:spPr bwMode="auto">
          <a:xfrm>
            <a:off x="16922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7" name="Oval 755"/>
          <p:cNvSpPr>
            <a:spLocks noChangeArrowheads="1"/>
          </p:cNvSpPr>
          <p:nvPr/>
        </p:nvSpPr>
        <p:spPr bwMode="auto">
          <a:xfrm>
            <a:off x="19081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8" name="Oval 756"/>
          <p:cNvSpPr>
            <a:spLocks noChangeArrowheads="1"/>
          </p:cNvSpPr>
          <p:nvPr/>
        </p:nvSpPr>
        <p:spPr bwMode="auto">
          <a:xfrm>
            <a:off x="21240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69" name="Oval 757"/>
          <p:cNvSpPr>
            <a:spLocks noChangeArrowheads="1"/>
          </p:cNvSpPr>
          <p:nvPr/>
        </p:nvSpPr>
        <p:spPr bwMode="auto">
          <a:xfrm>
            <a:off x="23399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0" name="Oval 758"/>
          <p:cNvSpPr>
            <a:spLocks noChangeArrowheads="1"/>
          </p:cNvSpPr>
          <p:nvPr/>
        </p:nvSpPr>
        <p:spPr bwMode="auto">
          <a:xfrm>
            <a:off x="25558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1" name="Oval 759"/>
          <p:cNvSpPr>
            <a:spLocks noChangeArrowheads="1"/>
          </p:cNvSpPr>
          <p:nvPr/>
        </p:nvSpPr>
        <p:spPr bwMode="auto">
          <a:xfrm>
            <a:off x="27717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2" name="Oval 760"/>
          <p:cNvSpPr>
            <a:spLocks noChangeArrowheads="1"/>
          </p:cNvSpPr>
          <p:nvPr/>
        </p:nvSpPr>
        <p:spPr bwMode="auto">
          <a:xfrm>
            <a:off x="29876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3" name="Oval 761"/>
          <p:cNvSpPr>
            <a:spLocks noChangeArrowheads="1"/>
          </p:cNvSpPr>
          <p:nvPr/>
        </p:nvSpPr>
        <p:spPr bwMode="auto">
          <a:xfrm>
            <a:off x="32035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4" name="Oval 762"/>
          <p:cNvSpPr>
            <a:spLocks noChangeArrowheads="1"/>
          </p:cNvSpPr>
          <p:nvPr/>
        </p:nvSpPr>
        <p:spPr bwMode="auto">
          <a:xfrm>
            <a:off x="34194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5" name="Oval 763"/>
          <p:cNvSpPr>
            <a:spLocks noChangeArrowheads="1"/>
          </p:cNvSpPr>
          <p:nvPr/>
        </p:nvSpPr>
        <p:spPr bwMode="auto">
          <a:xfrm>
            <a:off x="36353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6" name="Oval 764"/>
          <p:cNvSpPr>
            <a:spLocks noChangeArrowheads="1"/>
          </p:cNvSpPr>
          <p:nvPr/>
        </p:nvSpPr>
        <p:spPr bwMode="auto">
          <a:xfrm>
            <a:off x="38512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7" name="Oval 765"/>
          <p:cNvSpPr>
            <a:spLocks noChangeArrowheads="1"/>
          </p:cNvSpPr>
          <p:nvPr/>
        </p:nvSpPr>
        <p:spPr bwMode="auto">
          <a:xfrm>
            <a:off x="40671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8" name="Oval 766"/>
          <p:cNvSpPr>
            <a:spLocks noChangeArrowheads="1"/>
          </p:cNvSpPr>
          <p:nvPr/>
        </p:nvSpPr>
        <p:spPr bwMode="auto">
          <a:xfrm>
            <a:off x="42846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79" name="Oval 767"/>
          <p:cNvSpPr>
            <a:spLocks noChangeArrowheads="1"/>
          </p:cNvSpPr>
          <p:nvPr/>
        </p:nvSpPr>
        <p:spPr bwMode="auto">
          <a:xfrm>
            <a:off x="4500563" y="5661025"/>
            <a:ext cx="360362" cy="3587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0" name="Oval 768"/>
          <p:cNvSpPr>
            <a:spLocks noChangeArrowheads="1"/>
          </p:cNvSpPr>
          <p:nvPr/>
        </p:nvSpPr>
        <p:spPr bwMode="auto">
          <a:xfrm>
            <a:off x="51482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1" name="Oval 769"/>
          <p:cNvSpPr>
            <a:spLocks noChangeArrowheads="1"/>
          </p:cNvSpPr>
          <p:nvPr/>
        </p:nvSpPr>
        <p:spPr bwMode="auto">
          <a:xfrm>
            <a:off x="53641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2" name="Oval 770"/>
          <p:cNvSpPr>
            <a:spLocks noChangeArrowheads="1"/>
          </p:cNvSpPr>
          <p:nvPr/>
        </p:nvSpPr>
        <p:spPr bwMode="auto">
          <a:xfrm>
            <a:off x="55800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3" name="Oval 771"/>
          <p:cNvSpPr>
            <a:spLocks noChangeArrowheads="1"/>
          </p:cNvSpPr>
          <p:nvPr/>
        </p:nvSpPr>
        <p:spPr bwMode="auto">
          <a:xfrm>
            <a:off x="57959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4" name="Oval 772"/>
          <p:cNvSpPr>
            <a:spLocks noChangeArrowheads="1"/>
          </p:cNvSpPr>
          <p:nvPr/>
        </p:nvSpPr>
        <p:spPr bwMode="auto">
          <a:xfrm>
            <a:off x="60118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5" name="Oval 773"/>
          <p:cNvSpPr>
            <a:spLocks noChangeArrowheads="1"/>
          </p:cNvSpPr>
          <p:nvPr/>
        </p:nvSpPr>
        <p:spPr bwMode="auto">
          <a:xfrm>
            <a:off x="62277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6" name="Oval 774"/>
          <p:cNvSpPr>
            <a:spLocks noChangeArrowheads="1"/>
          </p:cNvSpPr>
          <p:nvPr/>
        </p:nvSpPr>
        <p:spPr bwMode="auto">
          <a:xfrm>
            <a:off x="64436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7" name="Oval 775"/>
          <p:cNvSpPr>
            <a:spLocks noChangeArrowheads="1"/>
          </p:cNvSpPr>
          <p:nvPr/>
        </p:nvSpPr>
        <p:spPr bwMode="auto">
          <a:xfrm>
            <a:off x="66595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8" name="Oval 776"/>
          <p:cNvSpPr>
            <a:spLocks noChangeArrowheads="1"/>
          </p:cNvSpPr>
          <p:nvPr/>
        </p:nvSpPr>
        <p:spPr bwMode="auto">
          <a:xfrm>
            <a:off x="68754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89" name="Oval 777"/>
          <p:cNvSpPr>
            <a:spLocks noChangeArrowheads="1"/>
          </p:cNvSpPr>
          <p:nvPr/>
        </p:nvSpPr>
        <p:spPr bwMode="auto">
          <a:xfrm>
            <a:off x="70913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0" name="Oval 778"/>
          <p:cNvSpPr>
            <a:spLocks noChangeArrowheads="1"/>
          </p:cNvSpPr>
          <p:nvPr/>
        </p:nvSpPr>
        <p:spPr bwMode="auto">
          <a:xfrm>
            <a:off x="73088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1" name="Oval 779"/>
          <p:cNvSpPr>
            <a:spLocks noChangeArrowheads="1"/>
          </p:cNvSpPr>
          <p:nvPr/>
        </p:nvSpPr>
        <p:spPr bwMode="auto">
          <a:xfrm>
            <a:off x="75247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2" name="Oval 780"/>
          <p:cNvSpPr>
            <a:spLocks noChangeArrowheads="1"/>
          </p:cNvSpPr>
          <p:nvPr/>
        </p:nvSpPr>
        <p:spPr bwMode="auto">
          <a:xfrm>
            <a:off x="77406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3" name="Oval 781"/>
          <p:cNvSpPr>
            <a:spLocks noChangeArrowheads="1"/>
          </p:cNvSpPr>
          <p:nvPr/>
        </p:nvSpPr>
        <p:spPr bwMode="auto">
          <a:xfrm>
            <a:off x="79565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4" name="Oval 782"/>
          <p:cNvSpPr>
            <a:spLocks noChangeArrowheads="1"/>
          </p:cNvSpPr>
          <p:nvPr/>
        </p:nvSpPr>
        <p:spPr bwMode="auto">
          <a:xfrm>
            <a:off x="81724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5" name="Oval 783"/>
          <p:cNvSpPr>
            <a:spLocks noChangeArrowheads="1"/>
          </p:cNvSpPr>
          <p:nvPr/>
        </p:nvSpPr>
        <p:spPr bwMode="auto">
          <a:xfrm>
            <a:off x="83883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6" name="Oval 784"/>
          <p:cNvSpPr>
            <a:spLocks noChangeArrowheads="1"/>
          </p:cNvSpPr>
          <p:nvPr/>
        </p:nvSpPr>
        <p:spPr bwMode="auto">
          <a:xfrm>
            <a:off x="86042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7" name="Oval 785"/>
          <p:cNvSpPr>
            <a:spLocks noChangeArrowheads="1"/>
          </p:cNvSpPr>
          <p:nvPr/>
        </p:nvSpPr>
        <p:spPr bwMode="auto">
          <a:xfrm>
            <a:off x="179388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8" name="Oval 786"/>
          <p:cNvSpPr>
            <a:spLocks noChangeArrowheads="1"/>
          </p:cNvSpPr>
          <p:nvPr/>
        </p:nvSpPr>
        <p:spPr bwMode="auto">
          <a:xfrm>
            <a:off x="3952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299" name="Oval 787"/>
          <p:cNvSpPr>
            <a:spLocks noChangeArrowheads="1"/>
          </p:cNvSpPr>
          <p:nvPr/>
        </p:nvSpPr>
        <p:spPr bwMode="auto">
          <a:xfrm>
            <a:off x="6111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0" name="Oval 788"/>
          <p:cNvSpPr>
            <a:spLocks noChangeArrowheads="1"/>
          </p:cNvSpPr>
          <p:nvPr/>
        </p:nvSpPr>
        <p:spPr bwMode="auto">
          <a:xfrm>
            <a:off x="8270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1" name="Oval 789"/>
          <p:cNvSpPr>
            <a:spLocks noChangeArrowheads="1"/>
          </p:cNvSpPr>
          <p:nvPr/>
        </p:nvSpPr>
        <p:spPr bwMode="auto">
          <a:xfrm>
            <a:off x="10429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2" name="Oval 790"/>
          <p:cNvSpPr>
            <a:spLocks noChangeArrowheads="1"/>
          </p:cNvSpPr>
          <p:nvPr/>
        </p:nvSpPr>
        <p:spPr bwMode="auto">
          <a:xfrm>
            <a:off x="12588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3" name="Oval 791"/>
          <p:cNvSpPr>
            <a:spLocks noChangeArrowheads="1"/>
          </p:cNvSpPr>
          <p:nvPr/>
        </p:nvSpPr>
        <p:spPr bwMode="auto">
          <a:xfrm>
            <a:off x="14763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4" name="Oval 792"/>
          <p:cNvSpPr>
            <a:spLocks noChangeArrowheads="1"/>
          </p:cNvSpPr>
          <p:nvPr/>
        </p:nvSpPr>
        <p:spPr bwMode="auto">
          <a:xfrm>
            <a:off x="16922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5" name="Oval 793"/>
          <p:cNvSpPr>
            <a:spLocks noChangeArrowheads="1"/>
          </p:cNvSpPr>
          <p:nvPr/>
        </p:nvSpPr>
        <p:spPr bwMode="auto">
          <a:xfrm>
            <a:off x="19081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6" name="Oval 794"/>
          <p:cNvSpPr>
            <a:spLocks noChangeArrowheads="1"/>
          </p:cNvSpPr>
          <p:nvPr/>
        </p:nvSpPr>
        <p:spPr bwMode="auto">
          <a:xfrm>
            <a:off x="21240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7" name="Oval 795"/>
          <p:cNvSpPr>
            <a:spLocks noChangeArrowheads="1"/>
          </p:cNvSpPr>
          <p:nvPr/>
        </p:nvSpPr>
        <p:spPr bwMode="auto">
          <a:xfrm>
            <a:off x="23399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8" name="Oval 796"/>
          <p:cNvSpPr>
            <a:spLocks noChangeArrowheads="1"/>
          </p:cNvSpPr>
          <p:nvPr/>
        </p:nvSpPr>
        <p:spPr bwMode="auto">
          <a:xfrm>
            <a:off x="27717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09" name="Oval 797"/>
          <p:cNvSpPr>
            <a:spLocks noChangeArrowheads="1"/>
          </p:cNvSpPr>
          <p:nvPr/>
        </p:nvSpPr>
        <p:spPr bwMode="auto">
          <a:xfrm>
            <a:off x="29876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0" name="Oval 798"/>
          <p:cNvSpPr>
            <a:spLocks noChangeArrowheads="1"/>
          </p:cNvSpPr>
          <p:nvPr/>
        </p:nvSpPr>
        <p:spPr bwMode="auto">
          <a:xfrm>
            <a:off x="32035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1" name="Oval 799"/>
          <p:cNvSpPr>
            <a:spLocks noChangeArrowheads="1"/>
          </p:cNvSpPr>
          <p:nvPr/>
        </p:nvSpPr>
        <p:spPr bwMode="auto">
          <a:xfrm>
            <a:off x="34194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2" name="Oval 800"/>
          <p:cNvSpPr>
            <a:spLocks noChangeArrowheads="1"/>
          </p:cNvSpPr>
          <p:nvPr/>
        </p:nvSpPr>
        <p:spPr bwMode="auto">
          <a:xfrm>
            <a:off x="36353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3" name="Oval 801"/>
          <p:cNvSpPr>
            <a:spLocks noChangeArrowheads="1"/>
          </p:cNvSpPr>
          <p:nvPr/>
        </p:nvSpPr>
        <p:spPr bwMode="auto">
          <a:xfrm>
            <a:off x="38512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4" name="Oval 802"/>
          <p:cNvSpPr>
            <a:spLocks noChangeArrowheads="1"/>
          </p:cNvSpPr>
          <p:nvPr/>
        </p:nvSpPr>
        <p:spPr bwMode="auto">
          <a:xfrm>
            <a:off x="40671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5" name="Oval 803"/>
          <p:cNvSpPr>
            <a:spLocks noChangeArrowheads="1"/>
          </p:cNvSpPr>
          <p:nvPr/>
        </p:nvSpPr>
        <p:spPr bwMode="auto">
          <a:xfrm>
            <a:off x="42846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6" name="Oval 804"/>
          <p:cNvSpPr>
            <a:spLocks noChangeArrowheads="1"/>
          </p:cNvSpPr>
          <p:nvPr/>
        </p:nvSpPr>
        <p:spPr bwMode="auto">
          <a:xfrm>
            <a:off x="45005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7" name="Oval 805"/>
          <p:cNvSpPr>
            <a:spLocks noChangeArrowheads="1"/>
          </p:cNvSpPr>
          <p:nvPr/>
        </p:nvSpPr>
        <p:spPr bwMode="auto">
          <a:xfrm>
            <a:off x="47164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8" name="Oval 806"/>
          <p:cNvSpPr>
            <a:spLocks noChangeArrowheads="1"/>
          </p:cNvSpPr>
          <p:nvPr/>
        </p:nvSpPr>
        <p:spPr bwMode="auto">
          <a:xfrm>
            <a:off x="49323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19" name="Oval 807"/>
          <p:cNvSpPr>
            <a:spLocks noChangeArrowheads="1"/>
          </p:cNvSpPr>
          <p:nvPr/>
        </p:nvSpPr>
        <p:spPr bwMode="auto">
          <a:xfrm>
            <a:off x="51482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0" name="Oval 808"/>
          <p:cNvSpPr>
            <a:spLocks noChangeArrowheads="1"/>
          </p:cNvSpPr>
          <p:nvPr/>
        </p:nvSpPr>
        <p:spPr bwMode="auto">
          <a:xfrm>
            <a:off x="53641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1" name="Oval 809"/>
          <p:cNvSpPr>
            <a:spLocks noChangeArrowheads="1"/>
          </p:cNvSpPr>
          <p:nvPr/>
        </p:nvSpPr>
        <p:spPr bwMode="auto">
          <a:xfrm>
            <a:off x="55800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2" name="Oval 810"/>
          <p:cNvSpPr>
            <a:spLocks noChangeArrowheads="1"/>
          </p:cNvSpPr>
          <p:nvPr/>
        </p:nvSpPr>
        <p:spPr bwMode="auto">
          <a:xfrm>
            <a:off x="57959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3" name="Oval 811"/>
          <p:cNvSpPr>
            <a:spLocks noChangeArrowheads="1"/>
          </p:cNvSpPr>
          <p:nvPr/>
        </p:nvSpPr>
        <p:spPr bwMode="auto">
          <a:xfrm>
            <a:off x="60118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4" name="Oval 812"/>
          <p:cNvSpPr>
            <a:spLocks noChangeArrowheads="1"/>
          </p:cNvSpPr>
          <p:nvPr/>
        </p:nvSpPr>
        <p:spPr bwMode="auto">
          <a:xfrm>
            <a:off x="62277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5" name="Oval 813"/>
          <p:cNvSpPr>
            <a:spLocks noChangeArrowheads="1"/>
          </p:cNvSpPr>
          <p:nvPr/>
        </p:nvSpPr>
        <p:spPr bwMode="auto">
          <a:xfrm>
            <a:off x="64436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6" name="Oval 814"/>
          <p:cNvSpPr>
            <a:spLocks noChangeArrowheads="1"/>
          </p:cNvSpPr>
          <p:nvPr/>
        </p:nvSpPr>
        <p:spPr bwMode="auto">
          <a:xfrm>
            <a:off x="66595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7" name="Oval 815"/>
          <p:cNvSpPr>
            <a:spLocks noChangeArrowheads="1"/>
          </p:cNvSpPr>
          <p:nvPr/>
        </p:nvSpPr>
        <p:spPr bwMode="auto">
          <a:xfrm>
            <a:off x="68754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8" name="Oval 816"/>
          <p:cNvSpPr>
            <a:spLocks noChangeArrowheads="1"/>
          </p:cNvSpPr>
          <p:nvPr/>
        </p:nvSpPr>
        <p:spPr bwMode="auto">
          <a:xfrm>
            <a:off x="70913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29" name="Oval 817"/>
          <p:cNvSpPr>
            <a:spLocks noChangeArrowheads="1"/>
          </p:cNvSpPr>
          <p:nvPr/>
        </p:nvSpPr>
        <p:spPr bwMode="auto">
          <a:xfrm>
            <a:off x="73088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0" name="Oval 818"/>
          <p:cNvSpPr>
            <a:spLocks noChangeArrowheads="1"/>
          </p:cNvSpPr>
          <p:nvPr/>
        </p:nvSpPr>
        <p:spPr bwMode="auto">
          <a:xfrm>
            <a:off x="75247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1" name="Oval 819"/>
          <p:cNvSpPr>
            <a:spLocks noChangeArrowheads="1"/>
          </p:cNvSpPr>
          <p:nvPr/>
        </p:nvSpPr>
        <p:spPr bwMode="auto">
          <a:xfrm>
            <a:off x="77406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2" name="Oval 820"/>
          <p:cNvSpPr>
            <a:spLocks noChangeArrowheads="1"/>
          </p:cNvSpPr>
          <p:nvPr/>
        </p:nvSpPr>
        <p:spPr bwMode="auto">
          <a:xfrm>
            <a:off x="79565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3" name="Oval 821"/>
          <p:cNvSpPr>
            <a:spLocks noChangeArrowheads="1"/>
          </p:cNvSpPr>
          <p:nvPr/>
        </p:nvSpPr>
        <p:spPr bwMode="auto">
          <a:xfrm>
            <a:off x="81724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4" name="Oval 822"/>
          <p:cNvSpPr>
            <a:spLocks noChangeArrowheads="1"/>
          </p:cNvSpPr>
          <p:nvPr/>
        </p:nvSpPr>
        <p:spPr bwMode="auto">
          <a:xfrm>
            <a:off x="1793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5" name="Oval 823"/>
          <p:cNvSpPr>
            <a:spLocks noChangeArrowheads="1"/>
          </p:cNvSpPr>
          <p:nvPr/>
        </p:nvSpPr>
        <p:spPr bwMode="auto">
          <a:xfrm>
            <a:off x="611188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6" name="Oval 824"/>
          <p:cNvSpPr>
            <a:spLocks noChangeArrowheads="1"/>
          </p:cNvSpPr>
          <p:nvPr/>
        </p:nvSpPr>
        <p:spPr bwMode="auto">
          <a:xfrm>
            <a:off x="827088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7" name="Oval 825"/>
          <p:cNvSpPr>
            <a:spLocks noChangeArrowheads="1"/>
          </p:cNvSpPr>
          <p:nvPr/>
        </p:nvSpPr>
        <p:spPr bwMode="auto">
          <a:xfrm>
            <a:off x="1042988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8" name="Oval 826"/>
          <p:cNvSpPr>
            <a:spLocks noChangeArrowheads="1"/>
          </p:cNvSpPr>
          <p:nvPr/>
        </p:nvSpPr>
        <p:spPr bwMode="auto">
          <a:xfrm>
            <a:off x="14763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39" name="Oval 827"/>
          <p:cNvSpPr>
            <a:spLocks noChangeArrowheads="1"/>
          </p:cNvSpPr>
          <p:nvPr/>
        </p:nvSpPr>
        <p:spPr bwMode="auto">
          <a:xfrm>
            <a:off x="16922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0" name="Oval 828"/>
          <p:cNvSpPr>
            <a:spLocks noChangeArrowheads="1"/>
          </p:cNvSpPr>
          <p:nvPr/>
        </p:nvSpPr>
        <p:spPr bwMode="auto">
          <a:xfrm>
            <a:off x="19081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1" name="Oval 829"/>
          <p:cNvSpPr>
            <a:spLocks noChangeArrowheads="1"/>
          </p:cNvSpPr>
          <p:nvPr/>
        </p:nvSpPr>
        <p:spPr bwMode="auto">
          <a:xfrm>
            <a:off x="21240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2" name="Oval 830"/>
          <p:cNvSpPr>
            <a:spLocks noChangeArrowheads="1"/>
          </p:cNvSpPr>
          <p:nvPr/>
        </p:nvSpPr>
        <p:spPr bwMode="auto">
          <a:xfrm>
            <a:off x="25558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3" name="Oval 831"/>
          <p:cNvSpPr>
            <a:spLocks noChangeArrowheads="1"/>
          </p:cNvSpPr>
          <p:nvPr/>
        </p:nvSpPr>
        <p:spPr bwMode="auto">
          <a:xfrm>
            <a:off x="29876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4" name="Oval 832"/>
          <p:cNvSpPr>
            <a:spLocks noChangeArrowheads="1"/>
          </p:cNvSpPr>
          <p:nvPr/>
        </p:nvSpPr>
        <p:spPr bwMode="auto">
          <a:xfrm>
            <a:off x="32035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5" name="Oval 833"/>
          <p:cNvSpPr>
            <a:spLocks noChangeArrowheads="1"/>
          </p:cNvSpPr>
          <p:nvPr/>
        </p:nvSpPr>
        <p:spPr bwMode="auto">
          <a:xfrm>
            <a:off x="34194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6" name="Oval 834"/>
          <p:cNvSpPr>
            <a:spLocks noChangeArrowheads="1"/>
          </p:cNvSpPr>
          <p:nvPr/>
        </p:nvSpPr>
        <p:spPr bwMode="auto">
          <a:xfrm>
            <a:off x="36353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7" name="Oval 835"/>
          <p:cNvSpPr>
            <a:spLocks noChangeArrowheads="1"/>
          </p:cNvSpPr>
          <p:nvPr/>
        </p:nvSpPr>
        <p:spPr bwMode="auto">
          <a:xfrm>
            <a:off x="38512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8" name="Oval 836"/>
          <p:cNvSpPr>
            <a:spLocks noChangeArrowheads="1"/>
          </p:cNvSpPr>
          <p:nvPr/>
        </p:nvSpPr>
        <p:spPr bwMode="auto">
          <a:xfrm>
            <a:off x="40671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49" name="Oval 837"/>
          <p:cNvSpPr>
            <a:spLocks noChangeArrowheads="1"/>
          </p:cNvSpPr>
          <p:nvPr/>
        </p:nvSpPr>
        <p:spPr bwMode="auto">
          <a:xfrm>
            <a:off x="42846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0" name="Oval 838"/>
          <p:cNvSpPr>
            <a:spLocks noChangeArrowheads="1"/>
          </p:cNvSpPr>
          <p:nvPr/>
        </p:nvSpPr>
        <p:spPr bwMode="auto">
          <a:xfrm>
            <a:off x="45005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1" name="Oval 839"/>
          <p:cNvSpPr>
            <a:spLocks noChangeArrowheads="1"/>
          </p:cNvSpPr>
          <p:nvPr/>
        </p:nvSpPr>
        <p:spPr bwMode="auto">
          <a:xfrm>
            <a:off x="47164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2" name="Oval 840"/>
          <p:cNvSpPr>
            <a:spLocks noChangeArrowheads="1"/>
          </p:cNvSpPr>
          <p:nvPr/>
        </p:nvSpPr>
        <p:spPr bwMode="auto">
          <a:xfrm>
            <a:off x="49323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3" name="Oval 841"/>
          <p:cNvSpPr>
            <a:spLocks noChangeArrowheads="1"/>
          </p:cNvSpPr>
          <p:nvPr/>
        </p:nvSpPr>
        <p:spPr bwMode="auto">
          <a:xfrm>
            <a:off x="51482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4" name="Oval 842"/>
          <p:cNvSpPr>
            <a:spLocks noChangeArrowheads="1"/>
          </p:cNvSpPr>
          <p:nvPr/>
        </p:nvSpPr>
        <p:spPr bwMode="auto">
          <a:xfrm>
            <a:off x="53641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5" name="Oval 843"/>
          <p:cNvSpPr>
            <a:spLocks noChangeArrowheads="1"/>
          </p:cNvSpPr>
          <p:nvPr/>
        </p:nvSpPr>
        <p:spPr bwMode="auto">
          <a:xfrm>
            <a:off x="55800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6" name="Oval 844"/>
          <p:cNvSpPr>
            <a:spLocks noChangeArrowheads="1"/>
          </p:cNvSpPr>
          <p:nvPr/>
        </p:nvSpPr>
        <p:spPr bwMode="auto">
          <a:xfrm>
            <a:off x="57959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7" name="Oval 845"/>
          <p:cNvSpPr>
            <a:spLocks noChangeArrowheads="1"/>
          </p:cNvSpPr>
          <p:nvPr/>
        </p:nvSpPr>
        <p:spPr bwMode="auto">
          <a:xfrm>
            <a:off x="60118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8" name="Oval 846"/>
          <p:cNvSpPr>
            <a:spLocks noChangeArrowheads="1"/>
          </p:cNvSpPr>
          <p:nvPr/>
        </p:nvSpPr>
        <p:spPr bwMode="auto">
          <a:xfrm>
            <a:off x="62277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59" name="Oval 847"/>
          <p:cNvSpPr>
            <a:spLocks noChangeArrowheads="1"/>
          </p:cNvSpPr>
          <p:nvPr/>
        </p:nvSpPr>
        <p:spPr bwMode="auto">
          <a:xfrm>
            <a:off x="64436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60" name="Oval 848"/>
          <p:cNvSpPr>
            <a:spLocks noChangeArrowheads="1"/>
          </p:cNvSpPr>
          <p:nvPr/>
        </p:nvSpPr>
        <p:spPr bwMode="auto">
          <a:xfrm>
            <a:off x="66595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61" name="Oval 849"/>
          <p:cNvSpPr>
            <a:spLocks noChangeArrowheads="1"/>
          </p:cNvSpPr>
          <p:nvPr/>
        </p:nvSpPr>
        <p:spPr bwMode="auto">
          <a:xfrm>
            <a:off x="68754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62" name="Oval 850"/>
          <p:cNvSpPr>
            <a:spLocks noChangeArrowheads="1"/>
          </p:cNvSpPr>
          <p:nvPr/>
        </p:nvSpPr>
        <p:spPr bwMode="auto">
          <a:xfrm>
            <a:off x="70913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63" name="Oval 851"/>
          <p:cNvSpPr>
            <a:spLocks noChangeArrowheads="1"/>
          </p:cNvSpPr>
          <p:nvPr/>
        </p:nvSpPr>
        <p:spPr bwMode="auto">
          <a:xfrm>
            <a:off x="73088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64" name="Oval 852"/>
          <p:cNvSpPr>
            <a:spLocks noChangeArrowheads="1"/>
          </p:cNvSpPr>
          <p:nvPr/>
        </p:nvSpPr>
        <p:spPr bwMode="auto">
          <a:xfrm>
            <a:off x="75247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65" name="Oval 853"/>
          <p:cNvSpPr>
            <a:spLocks noChangeArrowheads="1"/>
          </p:cNvSpPr>
          <p:nvPr/>
        </p:nvSpPr>
        <p:spPr bwMode="auto">
          <a:xfrm>
            <a:off x="77406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66" name="Oval 854"/>
          <p:cNvSpPr>
            <a:spLocks noChangeArrowheads="1"/>
          </p:cNvSpPr>
          <p:nvPr/>
        </p:nvSpPr>
        <p:spPr bwMode="auto">
          <a:xfrm>
            <a:off x="79565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67" name="Oval 855"/>
          <p:cNvSpPr>
            <a:spLocks noChangeArrowheads="1"/>
          </p:cNvSpPr>
          <p:nvPr/>
        </p:nvSpPr>
        <p:spPr bwMode="auto">
          <a:xfrm>
            <a:off x="81724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368" name="Oval 856"/>
          <p:cNvSpPr>
            <a:spLocks noChangeArrowheads="1"/>
          </p:cNvSpPr>
          <p:nvPr/>
        </p:nvSpPr>
        <p:spPr bwMode="auto">
          <a:xfrm>
            <a:off x="83883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227013" y="100013"/>
            <a:ext cx="87655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none">
                <a:solidFill>
                  <a:schemeClr val="tx1"/>
                </a:solidFill>
                <a:latin typeface="Arial" charset="0"/>
                <a:cs typeface="Arial" charset="0"/>
              </a:rPr>
              <a:t>All peripheral laboratories by the intermediate laboratories, and</a:t>
            </a:r>
          </a:p>
          <a:p>
            <a:r>
              <a:rPr lang="en-US" sz="2400" b="0" u="none">
                <a:solidFill>
                  <a:schemeClr val="tx1"/>
                </a:solidFill>
                <a:latin typeface="Arial" charset="0"/>
                <a:cs typeface="Arial" charset="0"/>
              </a:rPr>
              <a:t>the latter by the National Reference Laboratory?</a:t>
            </a:r>
          </a:p>
        </p:txBody>
      </p:sp>
      <p:sp>
        <p:nvSpPr>
          <p:cNvPr id="194563" name="Oval 3"/>
          <p:cNvSpPr>
            <a:spLocks noChangeArrowheads="1"/>
          </p:cNvSpPr>
          <p:nvPr/>
        </p:nvSpPr>
        <p:spPr bwMode="auto">
          <a:xfrm>
            <a:off x="395288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611188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827088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1258888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14763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16922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Oval 9"/>
          <p:cNvSpPr>
            <a:spLocks noChangeArrowheads="1"/>
          </p:cNvSpPr>
          <p:nvPr/>
        </p:nvSpPr>
        <p:spPr bwMode="auto">
          <a:xfrm>
            <a:off x="19081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1240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1" name="Oval 11"/>
          <p:cNvSpPr>
            <a:spLocks noChangeArrowheads="1"/>
          </p:cNvSpPr>
          <p:nvPr/>
        </p:nvSpPr>
        <p:spPr bwMode="auto">
          <a:xfrm>
            <a:off x="23399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Oval 12"/>
          <p:cNvSpPr>
            <a:spLocks noChangeArrowheads="1"/>
          </p:cNvSpPr>
          <p:nvPr/>
        </p:nvSpPr>
        <p:spPr bwMode="auto">
          <a:xfrm>
            <a:off x="2771775" y="1341438"/>
            <a:ext cx="360363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3" name="Oval 13"/>
          <p:cNvSpPr>
            <a:spLocks noChangeArrowheads="1"/>
          </p:cNvSpPr>
          <p:nvPr/>
        </p:nvSpPr>
        <p:spPr bwMode="auto">
          <a:xfrm>
            <a:off x="32035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34194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Oval 15"/>
          <p:cNvSpPr>
            <a:spLocks noChangeArrowheads="1"/>
          </p:cNvSpPr>
          <p:nvPr/>
        </p:nvSpPr>
        <p:spPr bwMode="auto">
          <a:xfrm>
            <a:off x="36353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Oval 16"/>
          <p:cNvSpPr>
            <a:spLocks noChangeArrowheads="1"/>
          </p:cNvSpPr>
          <p:nvPr/>
        </p:nvSpPr>
        <p:spPr bwMode="auto">
          <a:xfrm>
            <a:off x="4067175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7" name="Oval 17"/>
          <p:cNvSpPr>
            <a:spLocks noChangeArrowheads="1"/>
          </p:cNvSpPr>
          <p:nvPr/>
        </p:nvSpPr>
        <p:spPr bwMode="auto">
          <a:xfrm>
            <a:off x="42846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Oval 18"/>
          <p:cNvSpPr>
            <a:spLocks noChangeArrowheads="1"/>
          </p:cNvSpPr>
          <p:nvPr/>
        </p:nvSpPr>
        <p:spPr bwMode="auto">
          <a:xfrm>
            <a:off x="47164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49323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Oval 20"/>
          <p:cNvSpPr>
            <a:spLocks noChangeArrowheads="1"/>
          </p:cNvSpPr>
          <p:nvPr/>
        </p:nvSpPr>
        <p:spPr bwMode="auto">
          <a:xfrm>
            <a:off x="51482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1" name="Oval 21"/>
          <p:cNvSpPr>
            <a:spLocks noChangeArrowheads="1"/>
          </p:cNvSpPr>
          <p:nvPr/>
        </p:nvSpPr>
        <p:spPr bwMode="auto">
          <a:xfrm>
            <a:off x="53641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Oval 22"/>
          <p:cNvSpPr>
            <a:spLocks noChangeArrowheads="1"/>
          </p:cNvSpPr>
          <p:nvPr/>
        </p:nvSpPr>
        <p:spPr bwMode="auto">
          <a:xfrm>
            <a:off x="55800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Oval 23"/>
          <p:cNvSpPr>
            <a:spLocks noChangeArrowheads="1"/>
          </p:cNvSpPr>
          <p:nvPr/>
        </p:nvSpPr>
        <p:spPr bwMode="auto">
          <a:xfrm>
            <a:off x="57959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Oval 24"/>
          <p:cNvSpPr>
            <a:spLocks noChangeArrowheads="1"/>
          </p:cNvSpPr>
          <p:nvPr/>
        </p:nvSpPr>
        <p:spPr bwMode="auto">
          <a:xfrm>
            <a:off x="60118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5" name="Oval 25"/>
          <p:cNvSpPr>
            <a:spLocks noChangeArrowheads="1"/>
          </p:cNvSpPr>
          <p:nvPr/>
        </p:nvSpPr>
        <p:spPr bwMode="auto">
          <a:xfrm>
            <a:off x="62277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6" name="Oval 26"/>
          <p:cNvSpPr>
            <a:spLocks noChangeArrowheads="1"/>
          </p:cNvSpPr>
          <p:nvPr/>
        </p:nvSpPr>
        <p:spPr bwMode="auto">
          <a:xfrm>
            <a:off x="6300788" y="14843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7" name="Oval 27"/>
          <p:cNvSpPr>
            <a:spLocks noChangeArrowheads="1"/>
          </p:cNvSpPr>
          <p:nvPr/>
        </p:nvSpPr>
        <p:spPr bwMode="auto">
          <a:xfrm>
            <a:off x="66595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8" name="Oval 28"/>
          <p:cNvSpPr>
            <a:spLocks noChangeArrowheads="1"/>
          </p:cNvSpPr>
          <p:nvPr/>
        </p:nvSpPr>
        <p:spPr bwMode="auto">
          <a:xfrm>
            <a:off x="68754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9" name="Oval 29"/>
          <p:cNvSpPr>
            <a:spLocks noChangeArrowheads="1"/>
          </p:cNvSpPr>
          <p:nvPr/>
        </p:nvSpPr>
        <p:spPr bwMode="auto">
          <a:xfrm>
            <a:off x="7091363" y="13414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0" name="Oval 30"/>
          <p:cNvSpPr>
            <a:spLocks noChangeArrowheads="1"/>
          </p:cNvSpPr>
          <p:nvPr/>
        </p:nvSpPr>
        <p:spPr bwMode="auto">
          <a:xfrm>
            <a:off x="73088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1" name="Oval 31"/>
          <p:cNvSpPr>
            <a:spLocks noChangeArrowheads="1"/>
          </p:cNvSpPr>
          <p:nvPr/>
        </p:nvSpPr>
        <p:spPr bwMode="auto">
          <a:xfrm>
            <a:off x="77406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2" name="Oval 32"/>
          <p:cNvSpPr>
            <a:spLocks noChangeArrowheads="1"/>
          </p:cNvSpPr>
          <p:nvPr/>
        </p:nvSpPr>
        <p:spPr bwMode="auto">
          <a:xfrm>
            <a:off x="79565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3" name="Oval 33"/>
          <p:cNvSpPr>
            <a:spLocks noChangeArrowheads="1"/>
          </p:cNvSpPr>
          <p:nvPr/>
        </p:nvSpPr>
        <p:spPr bwMode="auto">
          <a:xfrm>
            <a:off x="81724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4" name="Oval 34"/>
          <p:cNvSpPr>
            <a:spLocks noChangeArrowheads="1"/>
          </p:cNvSpPr>
          <p:nvPr/>
        </p:nvSpPr>
        <p:spPr bwMode="auto">
          <a:xfrm>
            <a:off x="8820150" y="13414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5" name="Oval 35"/>
          <p:cNvSpPr>
            <a:spLocks noChangeArrowheads="1"/>
          </p:cNvSpPr>
          <p:nvPr/>
        </p:nvSpPr>
        <p:spPr bwMode="auto">
          <a:xfrm>
            <a:off x="395288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6" name="Oval 36"/>
          <p:cNvSpPr>
            <a:spLocks noChangeArrowheads="1"/>
          </p:cNvSpPr>
          <p:nvPr/>
        </p:nvSpPr>
        <p:spPr bwMode="auto">
          <a:xfrm>
            <a:off x="611188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7" name="Oval 37"/>
          <p:cNvSpPr>
            <a:spLocks noChangeArrowheads="1"/>
          </p:cNvSpPr>
          <p:nvPr/>
        </p:nvSpPr>
        <p:spPr bwMode="auto">
          <a:xfrm>
            <a:off x="1258888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8" name="Oval 38"/>
          <p:cNvSpPr>
            <a:spLocks noChangeArrowheads="1"/>
          </p:cNvSpPr>
          <p:nvPr/>
        </p:nvSpPr>
        <p:spPr bwMode="auto">
          <a:xfrm>
            <a:off x="14763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9" name="Oval 39"/>
          <p:cNvSpPr>
            <a:spLocks noChangeArrowheads="1"/>
          </p:cNvSpPr>
          <p:nvPr/>
        </p:nvSpPr>
        <p:spPr bwMode="auto">
          <a:xfrm>
            <a:off x="16922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0" name="Oval 40"/>
          <p:cNvSpPr>
            <a:spLocks noChangeArrowheads="1"/>
          </p:cNvSpPr>
          <p:nvPr/>
        </p:nvSpPr>
        <p:spPr bwMode="auto">
          <a:xfrm>
            <a:off x="21240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1" name="Oval 41"/>
          <p:cNvSpPr>
            <a:spLocks noChangeArrowheads="1"/>
          </p:cNvSpPr>
          <p:nvPr/>
        </p:nvSpPr>
        <p:spPr bwMode="auto">
          <a:xfrm>
            <a:off x="23399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2" name="Oval 42"/>
          <p:cNvSpPr>
            <a:spLocks noChangeArrowheads="1"/>
          </p:cNvSpPr>
          <p:nvPr/>
        </p:nvSpPr>
        <p:spPr bwMode="auto">
          <a:xfrm>
            <a:off x="25558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3" name="Oval 43"/>
          <p:cNvSpPr>
            <a:spLocks noChangeArrowheads="1"/>
          </p:cNvSpPr>
          <p:nvPr/>
        </p:nvSpPr>
        <p:spPr bwMode="auto">
          <a:xfrm>
            <a:off x="32035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4" name="Oval 44"/>
          <p:cNvSpPr>
            <a:spLocks noChangeArrowheads="1"/>
          </p:cNvSpPr>
          <p:nvPr/>
        </p:nvSpPr>
        <p:spPr bwMode="auto">
          <a:xfrm>
            <a:off x="34194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5" name="Oval 45"/>
          <p:cNvSpPr>
            <a:spLocks noChangeArrowheads="1"/>
          </p:cNvSpPr>
          <p:nvPr/>
        </p:nvSpPr>
        <p:spPr bwMode="auto">
          <a:xfrm>
            <a:off x="36353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6" name="Oval 46"/>
          <p:cNvSpPr>
            <a:spLocks noChangeArrowheads="1"/>
          </p:cNvSpPr>
          <p:nvPr/>
        </p:nvSpPr>
        <p:spPr bwMode="auto">
          <a:xfrm>
            <a:off x="3851275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7" name="Oval 47"/>
          <p:cNvSpPr>
            <a:spLocks noChangeArrowheads="1"/>
          </p:cNvSpPr>
          <p:nvPr/>
        </p:nvSpPr>
        <p:spPr bwMode="auto">
          <a:xfrm>
            <a:off x="42846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8" name="Oval 48"/>
          <p:cNvSpPr>
            <a:spLocks noChangeArrowheads="1"/>
          </p:cNvSpPr>
          <p:nvPr/>
        </p:nvSpPr>
        <p:spPr bwMode="auto">
          <a:xfrm>
            <a:off x="45005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9" name="Oval 49"/>
          <p:cNvSpPr>
            <a:spLocks noChangeArrowheads="1"/>
          </p:cNvSpPr>
          <p:nvPr/>
        </p:nvSpPr>
        <p:spPr bwMode="auto">
          <a:xfrm>
            <a:off x="47164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0" name="Oval 50"/>
          <p:cNvSpPr>
            <a:spLocks noChangeArrowheads="1"/>
          </p:cNvSpPr>
          <p:nvPr/>
        </p:nvSpPr>
        <p:spPr bwMode="auto">
          <a:xfrm>
            <a:off x="49323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1" name="Oval 51"/>
          <p:cNvSpPr>
            <a:spLocks noChangeArrowheads="1"/>
          </p:cNvSpPr>
          <p:nvPr/>
        </p:nvSpPr>
        <p:spPr bwMode="auto">
          <a:xfrm>
            <a:off x="55800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2" name="Oval 52"/>
          <p:cNvSpPr>
            <a:spLocks noChangeArrowheads="1"/>
          </p:cNvSpPr>
          <p:nvPr/>
        </p:nvSpPr>
        <p:spPr bwMode="auto">
          <a:xfrm>
            <a:off x="57959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3" name="Oval 53"/>
          <p:cNvSpPr>
            <a:spLocks noChangeArrowheads="1"/>
          </p:cNvSpPr>
          <p:nvPr/>
        </p:nvSpPr>
        <p:spPr bwMode="auto">
          <a:xfrm>
            <a:off x="60118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4" name="Oval 54"/>
          <p:cNvSpPr>
            <a:spLocks noChangeArrowheads="1"/>
          </p:cNvSpPr>
          <p:nvPr/>
        </p:nvSpPr>
        <p:spPr bwMode="auto">
          <a:xfrm>
            <a:off x="66595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5" name="Oval 55"/>
          <p:cNvSpPr>
            <a:spLocks noChangeArrowheads="1"/>
          </p:cNvSpPr>
          <p:nvPr/>
        </p:nvSpPr>
        <p:spPr bwMode="auto">
          <a:xfrm>
            <a:off x="68754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6" name="Oval 56"/>
          <p:cNvSpPr>
            <a:spLocks noChangeArrowheads="1"/>
          </p:cNvSpPr>
          <p:nvPr/>
        </p:nvSpPr>
        <p:spPr bwMode="auto">
          <a:xfrm>
            <a:off x="7091363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7" name="Oval 57"/>
          <p:cNvSpPr>
            <a:spLocks noChangeArrowheads="1"/>
          </p:cNvSpPr>
          <p:nvPr/>
        </p:nvSpPr>
        <p:spPr bwMode="auto">
          <a:xfrm>
            <a:off x="73088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8" name="Oval 58"/>
          <p:cNvSpPr>
            <a:spLocks noChangeArrowheads="1"/>
          </p:cNvSpPr>
          <p:nvPr/>
        </p:nvSpPr>
        <p:spPr bwMode="auto">
          <a:xfrm>
            <a:off x="75247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9" name="Oval 59"/>
          <p:cNvSpPr>
            <a:spLocks noChangeArrowheads="1"/>
          </p:cNvSpPr>
          <p:nvPr/>
        </p:nvSpPr>
        <p:spPr bwMode="auto">
          <a:xfrm>
            <a:off x="77406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0" name="Oval 60"/>
          <p:cNvSpPr>
            <a:spLocks noChangeArrowheads="1"/>
          </p:cNvSpPr>
          <p:nvPr/>
        </p:nvSpPr>
        <p:spPr bwMode="auto">
          <a:xfrm>
            <a:off x="79565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1" name="Oval 61"/>
          <p:cNvSpPr>
            <a:spLocks noChangeArrowheads="1"/>
          </p:cNvSpPr>
          <p:nvPr/>
        </p:nvSpPr>
        <p:spPr bwMode="auto">
          <a:xfrm>
            <a:off x="81724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2" name="Oval 62"/>
          <p:cNvSpPr>
            <a:spLocks noChangeArrowheads="1"/>
          </p:cNvSpPr>
          <p:nvPr/>
        </p:nvSpPr>
        <p:spPr bwMode="auto">
          <a:xfrm>
            <a:off x="83883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3" name="Oval 63"/>
          <p:cNvSpPr>
            <a:spLocks noChangeArrowheads="1"/>
          </p:cNvSpPr>
          <p:nvPr/>
        </p:nvSpPr>
        <p:spPr bwMode="auto">
          <a:xfrm>
            <a:off x="86042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4" name="Oval 64"/>
          <p:cNvSpPr>
            <a:spLocks noChangeArrowheads="1"/>
          </p:cNvSpPr>
          <p:nvPr/>
        </p:nvSpPr>
        <p:spPr bwMode="auto">
          <a:xfrm>
            <a:off x="8820150" y="15573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5" name="Oval 65"/>
          <p:cNvSpPr>
            <a:spLocks noChangeArrowheads="1"/>
          </p:cNvSpPr>
          <p:nvPr/>
        </p:nvSpPr>
        <p:spPr bwMode="auto">
          <a:xfrm>
            <a:off x="179388" y="15573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6" name="Oval 66"/>
          <p:cNvSpPr>
            <a:spLocks noChangeArrowheads="1"/>
          </p:cNvSpPr>
          <p:nvPr/>
        </p:nvSpPr>
        <p:spPr bwMode="auto">
          <a:xfrm>
            <a:off x="3952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7" name="Oval 67"/>
          <p:cNvSpPr>
            <a:spLocks noChangeArrowheads="1"/>
          </p:cNvSpPr>
          <p:nvPr/>
        </p:nvSpPr>
        <p:spPr bwMode="auto">
          <a:xfrm>
            <a:off x="6111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8" name="Oval 68"/>
          <p:cNvSpPr>
            <a:spLocks noChangeArrowheads="1"/>
          </p:cNvSpPr>
          <p:nvPr/>
        </p:nvSpPr>
        <p:spPr bwMode="auto">
          <a:xfrm>
            <a:off x="8270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9" name="Oval 69"/>
          <p:cNvSpPr>
            <a:spLocks noChangeArrowheads="1"/>
          </p:cNvSpPr>
          <p:nvPr/>
        </p:nvSpPr>
        <p:spPr bwMode="auto">
          <a:xfrm>
            <a:off x="10429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0" name="Oval 70"/>
          <p:cNvSpPr>
            <a:spLocks noChangeArrowheads="1"/>
          </p:cNvSpPr>
          <p:nvPr/>
        </p:nvSpPr>
        <p:spPr bwMode="auto">
          <a:xfrm>
            <a:off x="12588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1" name="Oval 71"/>
          <p:cNvSpPr>
            <a:spLocks noChangeArrowheads="1"/>
          </p:cNvSpPr>
          <p:nvPr/>
        </p:nvSpPr>
        <p:spPr bwMode="auto">
          <a:xfrm>
            <a:off x="14763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2" name="Oval 72"/>
          <p:cNvSpPr>
            <a:spLocks noChangeArrowheads="1"/>
          </p:cNvSpPr>
          <p:nvPr/>
        </p:nvSpPr>
        <p:spPr bwMode="auto">
          <a:xfrm>
            <a:off x="1835150" y="17732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3" name="Oval 73"/>
          <p:cNvSpPr>
            <a:spLocks noChangeArrowheads="1"/>
          </p:cNvSpPr>
          <p:nvPr/>
        </p:nvSpPr>
        <p:spPr bwMode="auto">
          <a:xfrm>
            <a:off x="23399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4" name="Oval 74"/>
          <p:cNvSpPr>
            <a:spLocks noChangeArrowheads="1"/>
          </p:cNvSpPr>
          <p:nvPr/>
        </p:nvSpPr>
        <p:spPr bwMode="auto">
          <a:xfrm>
            <a:off x="25558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5" name="Oval 75"/>
          <p:cNvSpPr>
            <a:spLocks noChangeArrowheads="1"/>
          </p:cNvSpPr>
          <p:nvPr/>
        </p:nvSpPr>
        <p:spPr bwMode="auto">
          <a:xfrm>
            <a:off x="27717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6" name="Oval 76"/>
          <p:cNvSpPr>
            <a:spLocks noChangeArrowheads="1"/>
          </p:cNvSpPr>
          <p:nvPr/>
        </p:nvSpPr>
        <p:spPr bwMode="auto">
          <a:xfrm>
            <a:off x="29876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7" name="Oval 77"/>
          <p:cNvSpPr>
            <a:spLocks noChangeArrowheads="1"/>
          </p:cNvSpPr>
          <p:nvPr/>
        </p:nvSpPr>
        <p:spPr bwMode="auto">
          <a:xfrm>
            <a:off x="32035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8" name="Oval 78"/>
          <p:cNvSpPr>
            <a:spLocks noChangeArrowheads="1"/>
          </p:cNvSpPr>
          <p:nvPr/>
        </p:nvSpPr>
        <p:spPr bwMode="auto">
          <a:xfrm>
            <a:off x="34194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9" name="Oval 79"/>
          <p:cNvSpPr>
            <a:spLocks noChangeArrowheads="1"/>
          </p:cNvSpPr>
          <p:nvPr/>
        </p:nvSpPr>
        <p:spPr bwMode="auto">
          <a:xfrm>
            <a:off x="36353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0" name="Oval 80"/>
          <p:cNvSpPr>
            <a:spLocks noChangeArrowheads="1"/>
          </p:cNvSpPr>
          <p:nvPr/>
        </p:nvSpPr>
        <p:spPr bwMode="auto">
          <a:xfrm>
            <a:off x="38512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1" name="Oval 81"/>
          <p:cNvSpPr>
            <a:spLocks noChangeArrowheads="1"/>
          </p:cNvSpPr>
          <p:nvPr/>
        </p:nvSpPr>
        <p:spPr bwMode="auto">
          <a:xfrm>
            <a:off x="4067175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2" name="Oval 82"/>
          <p:cNvSpPr>
            <a:spLocks noChangeArrowheads="1"/>
          </p:cNvSpPr>
          <p:nvPr/>
        </p:nvSpPr>
        <p:spPr bwMode="auto">
          <a:xfrm>
            <a:off x="42846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3" name="Oval 83"/>
          <p:cNvSpPr>
            <a:spLocks noChangeArrowheads="1"/>
          </p:cNvSpPr>
          <p:nvPr/>
        </p:nvSpPr>
        <p:spPr bwMode="auto">
          <a:xfrm>
            <a:off x="45005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4" name="Oval 84"/>
          <p:cNvSpPr>
            <a:spLocks noChangeArrowheads="1"/>
          </p:cNvSpPr>
          <p:nvPr/>
        </p:nvSpPr>
        <p:spPr bwMode="auto">
          <a:xfrm>
            <a:off x="47164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5" name="Oval 85"/>
          <p:cNvSpPr>
            <a:spLocks noChangeArrowheads="1"/>
          </p:cNvSpPr>
          <p:nvPr/>
        </p:nvSpPr>
        <p:spPr bwMode="auto">
          <a:xfrm>
            <a:off x="49323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6" name="Oval 86"/>
          <p:cNvSpPr>
            <a:spLocks noChangeArrowheads="1"/>
          </p:cNvSpPr>
          <p:nvPr/>
        </p:nvSpPr>
        <p:spPr bwMode="auto">
          <a:xfrm>
            <a:off x="5219700" y="1628775"/>
            <a:ext cx="287338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7" name="Oval 87"/>
          <p:cNvSpPr>
            <a:spLocks noChangeArrowheads="1"/>
          </p:cNvSpPr>
          <p:nvPr/>
        </p:nvSpPr>
        <p:spPr bwMode="auto">
          <a:xfrm>
            <a:off x="55800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8" name="Oval 88"/>
          <p:cNvSpPr>
            <a:spLocks noChangeArrowheads="1"/>
          </p:cNvSpPr>
          <p:nvPr/>
        </p:nvSpPr>
        <p:spPr bwMode="auto">
          <a:xfrm>
            <a:off x="57959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9" name="Oval 89"/>
          <p:cNvSpPr>
            <a:spLocks noChangeArrowheads="1"/>
          </p:cNvSpPr>
          <p:nvPr/>
        </p:nvSpPr>
        <p:spPr bwMode="auto">
          <a:xfrm>
            <a:off x="60118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0" name="Oval 90"/>
          <p:cNvSpPr>
            <a:spLocks noChangeArrowheads="1"/>
          </p:cNvSpPr>
          <p:nvPr/>
        </p:nvSpPr>
        <p:spPr bwMode="auto">
          <a:xfrm>
            <a:off x="62277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1" name="Oval 91"/>
          <p:cNvSpPr>
            <a:spLocks noChangeArrowheads="1"/>
          </p:cNvSpPr>
          <p:nvPr/>
        </p:nvSpPr>
        <p:spPr bwMode="auto">
          <a:xfrm>
            <a:off x="64436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2" name="Oval 92"/>
          <p:cNvSpPr>
            <a:spLocks noChangeArrowheads="1"/>
          </p:cNvSpPr>
          <p:nvPr/>
        </p:nvSpPr>
        <p:spPr bwMode="auto">
          <a:xfrm>
            <a:off x="66595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3" name="Oval 93"/>
          <p:cNvSpPr>
            <a:spLocks noChangeArrowheads="1"/>
          </p:cNvSpPr>
          <p:nvPr/>
        </p:nvSpPr>
        <p:spPr bwMode="auto">
          <a:xfrm>
            <a:off x="68754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4" name="Oval 94"/>
          <p:cNvSpPr>
            <a:spLocks noChangeArrowheads="1"/>
          </p:cNvSpPr>
          <p:nvPr/>
        </p:nvSpPr>
        <p:spPr bwMode="auto">
          <a:xfrm>
            <a:off x="7091363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5" name="Oval 95"/>
          <p:cNvSpPr>
            <a:spLocks noChangeArrowheads="1"/>
          </p:cNvSpPr>
          <p:nvPr/>
        </p:nvSpPr>
        <p:spPr bwMode="auto">
          <a:xfrm>
            <a:off x="73088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6" name="Oval 96"/>
          <p:cNvSpPr>
            <a:spLocks noChangeArrowheads="1"/>
          </p:cNvSpPr>
          <p:nvPr/>
        </p:nvSpPr>
        <p:spPr bwMode="auto">
          <a:xfrm>
            <a:off x="75247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7" name="Oval 97"/>
          <p:cNvSpPr>
            <a:spLocks noChangeArrowheads="1"/>
          </p:cNvSpPr>
          <p:nvPr/>
        </p:nvSpPr>
        <p:spPr bwMode="auto">
          <a:xfrm>
            <a:off x="77406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8" name="Oval 98"/>
          <p:cNvSpPr>
            <a:spLocks noChangeArrowheads="1"/>
          </p:cNvSpPr>
          <p:nvPr/>
        </p:nvSpPr>
        <p:spPr bwMode="auto">
          <a:xfrm>
            <a:off x="79565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9" name="Oval 99"/>
          <p:cNvSpPr>
            <a:spLocks noChangeArrowheads="1"/>
          </p:cNvSpPr>
          <p:nvPr/>
        </p:nvSpPr>
        <p:spPr bwMode="auto">
          <a:xfrm>
            <a:off x="81724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0" name="Oval 100"/>
          <p:cNvSpPr>
            <a:spLocks noChangeArrowheads="1"/>
          </p:cNvSpPr>
          <p:nvPr/>
        </p:nvSpPr>
        <p:spPr bwMode="auto">
          <a:xfrm>
            <a:off x="86042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1" name="Oval 101"/>
          <p:cNvSpPr>
            <a:spLocks noChangeArrowheads="1"/>
          </p:cNvSpPr>
          <p:nvPr/>
        </p:nvSpPr>
        <p:spPr bwMode="auto">
          <a:xfrm>
            <a:off x="8820150" y="17732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2" name="Oval 102"/>
          <p:cNvSpPr>
            <a:spLocks noChangeArrowheads="1"/>
          </p:cNvSpPr>
          <p:nvPr/>
        </p:nvSpPr>
        <p:spPr bwMode="auto">
          <a:xfrm>
            <a:off x="179388" y="17732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3" name="Oval 103"/>
          <p:cNvSpPr>
            <a:spLocks noChangeArrowheads="1"/>
          </p:cNvSpPr>
          <p:nvPr/>
        </p:nvSpPr>
        <p:spPr bwMode="auto">
          <a:xfrm>
            <a:off x="3952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4" name="Oval 104"/>
          <p:cNvSpPr>
            <a:spLocks noChangeArrowheads="1"/>
          </p:cNvSpPr>
          <p:nvPr/>
        </p:nvSpPr>
        <p:spPr bwMode="auto">
          <a:xfrm>
            <a:off x="6111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5" name="Oval 105"/>
          <p:cNvSpPr>
            <a:spLocks noChangeArrowheads="1"/>
          </p:cNvSpPr>
          <p:nvPr/>
        </p:nvSpPr>
        <p:spPr bwMode="auto">
          <a:xfrm>
            <a:off x="8270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6" name="Oval 106"/>
          <p:cNvSpPr>
            <a:spLocks noChangeArrowheads="1"/>
          </p:cNvSpPr>
          <p:nvPr/>
        </p:nvSpPr>
        <p:spPr bwMode="auto">
          <a:xfrm>
            <a:off x="10429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7" name="Oval 107"/>
          <p:cNvSpPr>
            <a:spLocks noChangeArrowheads="1"/>
          </p:cNvSpPr>
          <p:nvPr/>
        </p:nvSpPr>
        <p:spPr bwMode="auto">
          <a:xfrm>
            <a:off x="1258888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8" name="Oval 108"/>
          <p:cNvSpPr>
            <a:spLocks noChangeArrowheads="1"/>
          </p:cNvSpPr>
          <p:nvPr/>
        </p:nvSpPr>
        <p:spPr bwMode="auto">
          <a:xfrm>
            <a:off x="14763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9" name="Oval 109"/>
          <p:cNvSpPr>
            <a:spLocks noChangeArrowheads="1"/>
          </p:cNvSpPr>
          <p:nvPr/>
        </p:nvSpPr>
        <p:spPr bwMode="auto">
          <a:xfrm>
            <a:off x="16922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0" name="Oval 110"/>
          <p:cNvSpPr>
            <a:spLocks noChangeArrowheads="1"/>
          </p:cNvSpPr>
          <p:nvPr/>
        </p:nvSpPr>
        <p:spPr bwMode="auto">
          <a:xfrm>
            <a:off x="21240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1" name="Oval 111"/>
          <p:cNvSpPr>
            <a:spLocks noChangeArrowheads="1"/>
          </p:cNvSpPr>
          <p:nvPr/>
        </p:nvSpPr>
        <p:spPr bwMode="auto">
          <a:xfrm>
            <a:off x="23399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2" name="Oval 112"/>
          <p:cNvSpPr>
            <a:spLocks noChangeArrowheads="1"/>
          </p:cNvSpPr>
          <p:nvPr/>
        </p:nvSpPr>
        <p:spPr bwMode="auto">
          <a:xfrm>
            <a:off x="25558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3" name="Oval 113"/>
          <p:cNvSpPr>
            <a:spLocks noChangeArrowheads="1"/>
          </p:cNvSpPr>
          <p:nvPr/>
        </p:nvSpPr>
        <p:spPr bwMode="auto">
          <a:xfrm>
            <a:off x="27717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4" name="Oval 114"/>
          <p:cNvSpPr>
            <a:spLocks noChangeArrowheads="1"/>
          </p:cNvSpPr>
          <p:nvPr/>
        </p:nvSpPr>
        <p:spPr bwMode="auto">
          <a:xfrm>
            <a:off x="29876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5" name="Oval 115"/>
          <p:cNvSpPr>
            <a:spLocks noChangeArrowheads="1"/>
          </p:cNvSpPr>
          <p:nvPr/>
        </p:nvSpPr>
        <p:spPr bwMode="auto">
          <a:xfrm>
            <a:off x="32035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6" name="Oval 116"/>
          <p:cNvSpPr>
            <a:spLocks noChangeArrowheads="1"/>
          </p:cNvSpPr>
          <p:nvPr/>
        </p:nvSpPr>
        <p:spPr bwMode="auto">
          <a:xfrm>
            <a:off x="34194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7" name="Oval 117"/>
          <p:cNvSpPr>
            <a:spLocks noChangeArrowheads="1"/>
          </p:cNvSpPr>
          <p:nvPr/>
        </p:nvSpPr>
        <p:spPr bwMode="auto">
          <a:xfrm>
            <a:off x="36353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8" name="Oval 118"/>
          <p:cNvSpPr>
            <a:spLocks noChangeArrowheads="1"/>
          </p:cNvSpPr>
          <p:nvPr/>
        </p:nvSpPr>
        <p:spPr bwMode="auto">
          <a:xfrm>
            <a:off x="38512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9" name="Oval 119"/>
          <p:cNvSpPr>
            <a:spLocks noChangeArrowheads="1"/>
          </p:cNvSpPr>
          <p:nvPr/>
        </p:nvSpPr>
        <p:spPr bwMode="auto">
          <a:xfrm>
            <a:off x="4067175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0" name="Oval 120"/>
          <p:cNvSpPr>
            <a:spLocks noChangeArrowheads="1"/>
          </p:cNvSpPr>
          <p:nvPr/>
        </p:nvSpPr>
        <p:spPr bwMode="auto">
          <a:xfrm>
            <a:off x="42846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1" name="Oval 121"/>
          <p:cNvSpPr>
            <a:spLocks noChangeArrowheads="1"/>
          </p:cNvSpPr>
          <p:nvPr/>
        </p:nvSpPr>
        <p:spPr bwMode="auto">
          <a:xfrm>
            <a:off x="45005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2" name="Oval 122"/>
          <p:cNvSpPr>
            <a:spLocks noChangeArrowheads="1"/>
          </p:cNvSpPr>
          <p:nvPr/>
        </p:nvSpPr>
        <p:spPr bwMode="auto">
          <a:xfrm>
            <a:off x="47164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3" name="Oval 123"/>
          <p:cNvSpPr>
            <a:spLocks noChangeArrowheads="1"/>
          </p:cNvSpPr>
          <p:nvPr/>
        </p:nvSpPr>
        <p:spPr bwMode="auto">
          <a:xfrm>
            <a:off x="49323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4" name="Oval 124"/>
          <p:cNvSpPr>
            <a:spLocks noChangeArrowheads="1"/>
          </p:cNvSpPr>
          <p:nvPr/>
        </p:nvSpPr>
        <p:spPr bwMode="auto">
          <a:xfrm>
            <a:off x="51482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5" name="Oval 125"/>
          <p:cNvSpPr>
            <a:spLocks noChangeArrowheads="1"/>
          </p:cNvSpPr>
          <p:nvPr/>
        </p:nvSpPr>
        <p:spPr bwMode="auto">
          <a:xfrm>
            <a:off x="53641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6" name="Oval 126"/>
          <p:cNvSpPr>
            <a:spLocks noChangeArrowheads="1"/>
          </p:cNvSpPr>
          <p:nvPr/>
        </p:nvSpPr>
        <p:spPr bwMode="auto">
          <a:xfrm>
            <a:off x="55800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7" name="Oval 127"/>
          <p:cNvSpPr>
            <a:spLocks noChangeArrowheads="1"/>
          </p:cNvSpPr>
          <p:nvPr/>
        </p:nvSpPr>
        <p:spPr bwMode="auto">
          <a:xfrm>
            <a:off x="57959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8" name="Oval 128"/>
          <p:cNvSpPr>
            <a:spLocks noChangeArrowheads="1"/>
          </p:cNvSpPr>
          <p:nvPr/>
        </p:nvSpPr>
        <p:spPr bwMode="auto">
          <a:xfrm>
            <a:off x="60118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9" name="Oval 129"/>
          <p:cNvSpPr>
            <a:spLocks noChangeArrowheads="1"/>
          </p:cNvSpPr>
          <p:nvPr/>
        </p:nvSpPr>
        <p:spPr bwMode="auto">
          <a:xfrm>
            <a:off x="62277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0" name="Oval 130"/>
          <p:cNvSpPr>
            <a:spLocks noChangeArrowheads="1"/>
          </p:cNvSpPr>
          <p:nvPr/>
        </p:nvSpPr>
        <p:spPr bwMode="auto">
          <a:xfrm>
            <a:off x="64436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1" name="Oval 131"/>
          <p:cNvSpPr>
            <a:spLocks noChangeArrowheads="1"/>
          </p:cNvSpPr>
          <p:nvPr/>
        </p:nvSpPr>
        <p:spPr bwMode="auto">
          <a:xfrm>
            <a:off x="66595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2" name="Oval 132"/>
          <p:cNvSpPr>
            <a:spLocks noChangeArrowheads="1"/>
          </p:cNvSpPr>
          <p:nvPr/>
        </p:nvSpPr>
        <p:spPr bwMode="auto">
          <a:xfrm>
            <a:off x="68754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3" name="Oval 133"/>
          <p:cNvSpPr>
            <a:spLocks noChangeArrowheads="1"/>
          </p:cNvSpPr>
          <p:nvPr/>
        </p:nvSpPr>
        <p:spPr bwMode="auto">
          <a:xfrm>
            <a:off x="7091363" y="19891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4" name="Oval 134"/>
          <p:cNvSpPr>
            <a:spLocks noChangeArrowheads="1"/>
          </p:cNvSpPr>
          <p:nvPr/>
        </p:nvSpPr>
        <p:spPr bwMode="auto">
          <a:xfrm>
            <a:off x="73088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5" name="Oval 135"/>
          <p:cNvSpPr>
            <a:spLocks noChangeArrowheads="1"/>
          </p:cNvSpPr>
          <p:nvPr/>
        </p:nvSpPr>
        <p:spPr bwMode="auto">
          <a:xfrm>
            <a:off x="75247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6" name="Oval 136"/>
          <p:cNvSpPr>
            <a:spLocks noChangeArrowheads="1"/>
          </p:cNvSpPr>
          <p:nvPr/>
        </p:nvSpPr>
        <p:spPr bwMode="auto">
          <a:xfrm>
            <a:off x="77406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7" name="Oval 137"/>
          <p:cNvSpPr>
            <a:spLocks noChangeArrowheads="1"/>
          </p:cNvSpPr>
          <p:nvPr/>
        </p:nvSpPr>
        <p:spPr bwMode="auto">
          <a:xfrm>
            <a:off x="79565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8" name="Oval 138"/>
          <p:cNvSpPr>
            <a:spLocks noChangeArrowheads="1"/>
          </p:cNvSpPr>
          <p:nvPr/>
        </p:nvSpPr>
        <p:spPr bwMode="auto">
          <a:xfrm>
            <a:off x="81724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9" name="Oval 139"/>
          <p:cNvSpPr>
            <a:spLocks noChangeArrowheads="1"/>
          </p:cNvSpPr>
          <p:nvPr/>
        </p:nvSpPr>
        <p:spPr bwMode="auto">
          <a:xfrm>
            <a:off x="83883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0" name="Oval 140"/>
          <p:cNvSpPr>
            <a:spLocks noChangeArrowheads="1"/>
          </p:cNvSpPr>
          <p:nvPr/>
        </p:nvSpPr>
        <p:spPr bwMode="auto">
          <a:xfrm>
            <a:off x="86042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1" name="Oval 141"/>
          <p:cNvSpPr>
            <a:spLocks noChangeArrowheads="1"/>
          </p:cNvSpPr>
          <p:nvPr/>
        </p:nvSpPr>
        <p:spPr bwMode="auto">
          <a:xfrm>
            <a:off x="8820150" y="19891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2" name="Oval 142"/>
          <p:cNvSpPr>
            <a:spLocks noChangeArrowheads="1"/>
          </p:cNvSpPr>
          <p:nvPr/>
        </p:nvSpPr>
        <p:spPr bwMode="auto">
          <a:xfrm>
            <a:off x="3952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3" name="Oval 143"/>
          <p:cNvSpPr>
            <a:spLocks noChangeArrowheads="1"/>
          </p:cNvSpPr>
          <p:nvPr/>
        </p:nvSpPr>
        <p:spPr bwMode="auto">
          <a:xfrm>
            <a:off x="6111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4" name="Oval 144"/>
          <p:cNvSpPr>
            <a:spLocks noChangeArrowheads="1"/>
          </p:cNvSpPr>
          <p:nvPr/>
        </p:nvSpPr>
        <p:spPr bwMode="auto">
          <a:xfrm>
            <a:off x="8270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5" name="Oval 145"/>
          <p:cNvSpPr>
            <a:spLocks noChangeArrowheads="1"/>
          </p:cNvSpPr>
          <p:nvPr/>
        </p:nvSpPr>
        <p:spPr bwMode="auto">
          <a:xfrm>
            <a:off x="10429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6" name="Oval 146"/>
          <p:cNvSpPr>
            <a:spLocks noChangeArrowheads="1"/>
          </p:cNvSpPr>
          <p:nvPr/>
        </p:nvSpPr>
        <p:spPr bwMode="auto">
          <a:xfrm>
            <a:off x="12588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7" name="Oval 147"/>
          <p:cNvSpPr>
            <a:spLocks noChangeArrowheads="1"/>
          </p:cNvSpPr>
          <p:nvPr/>
        </p:nvSpPr>
        <p:spPr bwMode="auto">
          <a:xfrm>
            <a:off x="14763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8" name="Oval 148"/>
          <p:cNvSpPr>
            <a:spLocks noChangeArrowheads="1"/>
          </p:cNvSpPr>
          <p:nvPr/>
        </p:nvSpPr>
        <p:spPr bwMode="auto">
          <a:xfrm>
            <a:off x="16922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9" name="Oval 149"/>
          <p:cNvSpPr>
            <a:spLocks noChangeArrowheads="1"/>
          </p:cNvSpPr>
          <p:nvPr/>
        </p:nvSpPr>
        <p:spPr bwMode="auto">
          <a:xfrm>
            <a:off x="19081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0" name="Oval 150"/>
          <p:cNvSpPr>
            <a:spLocks noChangeArrowheads="1"/>
          </p:cNvSpPr>
          <p:nvPr/>
        </p:nvSpPr>
        <p:spPr bwMode="auto">
          <a:xfrm>
            <a:off x="21240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1" name="Oval 151"/>
          <p:cNvSpPr>
            <a:spLocks noChangeArrowheads="1"/>
          </p:cNvSpPr>
          <p:nvPr/>
        </p:nvSpPr>
        <p:spPr bwMode="auto">
          <a:xfrm>
            <a:off x="23399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2" name="Oval 152"/>
          <p:cNvSpPr>
            <a:spLocks noChangeArrowheads="1"/>
          </p:cNvSpPr>
          <p:nvPr/>
        </p:nvSpPr>
        <p:spPr bwMode="auto">
          <a:xfrm>
            <a:off x="25558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3" name="Oval 153"/>
          <p:cNvSpPr>
            <a:spLocks noChangeArrowheads="1"/>
          </p:cNvSpPr>
          <p:nvPr/>
        </p:nvSpPr>
        <p:spPr bwMode="auto">
          <a:xfrm>
            <a:off x="27717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4" name="Oval 154"/>
          <p:cNvSpPr>
            <a:spLocks noChangeArrowheads="1"/>
          </p:cNvSpPr>
          <p:nvPr/>
        </p:nvSpPr>
        <p:spPr bwMode="auto">
          <a:xfrm>
            <a:off x="3059113" y="22050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5" name="Oval 155"/>
          <p:cNvSpPr>
            <a:spLocks noChangeArrowheads="1"/>
          </p:cNvSpPr>
          <p:nvPr/>
        </p:nvSpPr>
        <p:spPr bwMode="auto">
          <a:xfrm>
            <a:off x="36353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6" name="Oval 156"/>
          <p:cNvSpPr>
            <a:spLocks noChangeArrowheads="1"/>
          </p:cNvSpPr>
          <p:nvPr/>
        </p:nvSpPr>
        <p:spPr bwMode="auto">
          <a:xfrm>
            <a:off x="38512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7" name="Oval 157"/>
          <p:cNvSpPr>
            <a:spLocks noChangeArrowheads="1"/>
          </p:cNvSpPr>
          <p:nvPr/>
        </p:nvSpPr>
        <p:spPr bwMode="auto">
          <a:xfrm>
            <a:off x="4067175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8" name="Oval 158"/>
          <p:cNvSpPr>
            <a:spLocks noChangeArrowheads="1"/>
          </p:cNvSpPr>
          <p:nvPr/>
        </p:nvSpPr>
        <p:spPr bwMode="auto">
          <a:xfrm>
            <a:off x="42846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9" name="Oval 159"/>
          <p:cNvSpPr>
            <a:spLocks noChangeArrowheads="1"/>
          </p:cNvSpPr>
          <p:nvPr/>
        </p:nvSpPr>
        <p:spPr bwMode="auto">
          <a:xfrm>
            <a:off x="45005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0" name="Oval 160"/>
          <p:cNvSpPr>
            <a:spLocks noChangeArrowheads="1"/>
          </p:cNvSpPr>
          <p:nvPr/>
        </p:nvSpPr>
        <p:spPr bwMode="auto">
          <a:xfrm>
            <a:off x="47164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1" name="Oval 161"/>
          <p:cNvSpPr>
            <a:spLocks noChangeArrowheads="1"/>
          </p:cNvSpPr>
          <p:nvPr/>
        </p:nvSpPr>
        <p:spPr bwMode="auto">
          <a:xfrm>
            <a:off x="49323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2" name="Oval 162"/>
          <p:cNvSpPr>
            <a:spLocks noChangeArrowheads="1"/>
          </p:cNvSpPr>
          <p:nvPr/>
        </p:nvSpPr>
        <p:spPr bwMode="auto">
          <a:xfrm>
            <a:off x="51482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3" name="Oval 163"/>
          <p:cNvSpPr>
            <a:spLocks noChangeArrowheads="1"/>
          </p:cNvSpPr>
          <p:nvPr/>
        </p:nvSpPr>
        <p:spPr bwMode="auto">
          <a:xfrm>
            <a:off x="53641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4" name="Oval 164"/>
          <p:cNvSpPr>
            <a:spLocks noChangeArrowheads="1"/>
          </p:cNvSpPr>
          <p:nvPr/>
        </p:nvSpPr>
        <p:spPr bwMode="auto">
          <a:xfrm>
            <a:off x="55800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5" name="Oval 165"/>
          <p:cNvSpPr>
            <a:spLocks noChangeArrowheads="1"/>
          </p:cNvSpPr>
          <p:nvPr/>
        </p:nvSpPr>
        <p:spPr bwMode="auto">
          <a:xfrm>
            <a:off x="57959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6" name="Oval 166"/>
          <p:cNvSpPr>
            <a:spLocks noChangeArrowheads="1"/>
          </p:cNvSpPr>
          <p:nvPr/>
        </p:nvSpPr>
        <p:spPr bwMode="auto">
          <a:xfrm>
            <a:off x="60118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7" name="Oval 167"/>
          <p:cNvSpPr>
            <a:spLocks noChangeArrowheads="1"/>
          </p:cNvSpPr>
          <p:nvPr/>
        </p:nvSpPr>
        <p:spPr bwMode="auto">
          <a:xfrm>
            <a:off x="62277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8" name="Oval 168"/>
          <p:cNvSpPr>
            <a:spLocks noChangeArrowheads="1"/>
          </p:cNvSpPr>
          <p:nvPr/>
        </p:nvSpPr>
        <p:spPr bwMode="auto">
          <a:xfrm>
            <a:off x="64436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9" name="Oval 169"/>
          <p:cNvSpPr>
            <a:spLocks noChangeArrowheads="1"/>
          </p:cNvSpPr>
          <p:nvPr/>
        </p:nvSpPr>
        <p:spPr bwMode="auto">
          <a:xfrm>
            <a:off x="66595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0" name="Oval 170"/>
          <p:cNvSpPr>
            <a:spLocks noChangeArrowheads="1"/>
          </p:cNvSpPr>
          <p:nvPr/>
        </p:nvSpPr>
        <p:spPr bwMode="auto">
          <a:xfrm>
            <a:off x="6875463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1" name="Oval 171"/>
          <p:cNvSpPr>
            <a:spLocks noChangeArrowheads="1"/>
          </p:cNvSpPr>
          <p:nvPr/>
        </p:nvSpPr>
        <p:spPr bwMode="auto">
          <a:xfrm>
            <a:off x="7308850" y="2205038"/>
            <a:ext cx="576263" cy="576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u="none">
                <a:solidFill>
                  <a:srgbClr val="0000FF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194732" name="Oval 172"/>
          <p:cNvSpPr>
            <a:spLocks noChangeArrowheads="1"/>
          </p:cNvSpPr>
          <p:nvPr/>
        </p:nvSpPr>
        <p:spPr bwMode="auto">
          <a:xfrm>
            <a:off x="7956550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3" name="Oval 173"/>
          <p:cNvSpPr>
            <a:spLocks noChangeArrowheads="1"/>
          </p:cNvSpPr>
          <p:nvPr/>
        </p:nvSpPr>
        <p:spPr bwMode="auto">
          <a:xfrm>
            <a:off x="8172450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4" name="Oval 174"/>
          <p:cNvSpPr>
            <a:spLocks noChangeArrowheads="1"/>
          </p:cNvSpPr>
          <p:nvPr/>
        </p:nvSpPr>
        <p:spPr bwMode="auto">
          <a:xfrm>
            <a:off x="8388350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5" name="Oval 175"/>
          <p:cNvSpPr>
            <a:spLocks noChangeArrowheads="1"/>
          </p:cNvSpPr>
          <p:nvPr/>
        </p:nvSpPr>
        <p:spPr bwMode="auto">
          <a:xfrm>
            <a:off x="8604250" y="22050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6" name="Oval 176"/>
          <p:cNvSpPr>
            <a:spLocks noChangeArrowheads="1"/>
          </p:cNvSpPr>
          <p:nvPr/>
        </p:nvSpPr>
        <p:spPr bwMode="auto">
          <a:xfrm>
            <a:off x="179388" y="22050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7" name="Oval 177"/>
          <p:cNvSpPr>
            <a:spLocks noChangeArrowheads="1"/>
          </p:cNvSpPr>
          <p:nvPr/>
        </p:nvSpPr>
        <p:spPr bwMode="auto">
          <a:xfrm>
            <a:off x="3952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8" name="Oval 178"/>
          <p:cNvSpPr>
            <a:spLocks noChangeArrowheads="1"/>
          </p:cNvSpPr>
          <p:nvPr/>
        </p:nvSpPr>
        <p:spPr bwMode="auto">
          <a:xfrm>
            <a:off x="6111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9" name="Oval 179"/>
          <p:cNvSpPr>
            <a:spLocks noChangeArrowheads="1"/>
          </p:cNvSpPr>
          <p:nvPr/>
        </p:nvSpPr>
        <p:spPr bwMode="auto">
          <a:xfrm>
            <a:off x="8270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0" name="Oval 180"/>
          <p:cNvSpPr>
            <a:spLocks noChangeArrowheads="1"/>
          </p:cNvSpPr>
          <p:nvPr/>
        </p:nvSpPr>
        <p:spPr bwMode="auto">
          <a:xfrm>
            <a:off x="10429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1" name="Oval 181"/>
          <p:cNvSpPr>
            <a:spLocks noChangeArrowheads="1"/>
          </p:cNvSpPr>
          <p:nvPr/>
        </p:nvSpPr>
        <p:spPr bwMode="auto">
          <a:xfrm>
            <a:off x="12588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2" name="Oval 182"/>
          <p:cNvSpPr>
            <a:spLocks noChangeArrowheads="1"/>
          </p:cNvSpPr>
          <p:nvPr/>
        </p:nvSpPr>
        <p:spPr bwMode="auto">
          <a:xfrm>
            <a:off x="14763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3" name="Oval 183"/>
          <p:cNvSpPr>
            <a:spLocks noChangeArrowheads="1"/>
          </p:cNvSpPr>
          <p:nvPr/>
        </p:nvSpPr>
        <p:spPr bwMode="auto">
          <a:xfrm>
            <a:off x="16922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4" name="Oval 184"/>
          <p:cNvSpPr>
            <a:spLocks noChangeArrowheads="1"/>
          </p:cNvSpPr>
          <p:nvPr/>
        </p:nvSpPr>
        <p:spPr bwMode="auto">
          <a:xfrm>
            <a:off x="19081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5" name="Oval 185"/>
          <p:cNvSpPr>
            <a:spLocks noChangeArrowheads="1"/>
          </p:cNvSpPr>
          <p:nvPr/>
        </p:nvSpPr>
        <p:spPr bwMode="auto">
          <a:xfrm>
            <a:off x="21240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6" name="Oval 186"/>
          <p:cNvSpPr>
            <a:spLocks noChangeArrowheads="1"/>
          </p:cNvSpPr>
          <p:nvPr/>
        </p:nvSpPr>
        <p:spPr bwMode="auto">
          <a:xfrm>
            <a:off x="23399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7" name="Oval 187"/>
          <p:cNvSpPr>
            <a:spLocks noChangeArrowheads="1"/>
          </p:cNvSpPr>
          <p:nvPr/>
        </p:nvSpPr>
        <p:spPr bwMode="auto">
          <a:xfrm>
            <a:off x="25558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8" name="Oval 188"/>
          <p:cNvSpPr>
            <a:spLocks noChangeArrowheads="1"/>
          </p:cNvSpPr>
          <p:nvPr/>
        </p:nvSpPr>
        <p:spPr bwMode="auto">
          <a:xfrm>
            <a:off x="27717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9" name="Oval 189"/>
          <p:cNvSpPr>
            <a:spLocks noChangeArrowheads="1"/>
          </p:cNvSpPr>
          <p:nvPr/>
        </p:nvSpPr>
        <p:spPr bwMode="auto">
          <a:xfrm>
            <a:off x="36353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0" name="Oval 190"/>
          <p:cNvSpPr>
            <a:spLocks noChangeArrowheads="1"/>
          </p:cNvSpPr>
          <p:nvPr/>
        </p:nvSpPr>
        <p:spPr bwMode="auto">
          <a:xfrm>
            <a:off x="38512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1" name="Oval 191"/>
          <p:cNvSpPr>
            <a:spLocks noChangeArrowheads="1"/>
          </p:cNvSpPr>
          <p:nvPr/>
        </p:nvSpPr>
        <p:spPr bwMode="auto">
          <a:xfrm>
            <a:off x="4067175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2" name="Oval 192"/>
          <p:cNvSpPr>
            <a:spLocks noChangeArrowheads="1"/>
          </p:cNvSpPr>
          <p:nvPr/>
        </p:nvSpPr>
        <p:spPr bwMode="auto">
          <a:xfrm>
            <a:off x="42846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3" name="Oval 193"/>
          <p:cNvSpPr>
            <a:spLocks noChangeArrowheads="1"/>
          </p:cNvSpPr>
          <p:nvPr/>
        </p:nvSpPr>
        <p:spPr bwMode="auto">
          <a:xfrm>
            <a:off x="45005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4" name="Oval 194"/>
          <p:cNvSpPr>
            <a:spLocks noChangeArrowheads="1"/>
          </p:cNvSpPr>
          <p:nvPr/>
        </p:nvSpPr>
        <p:spPr bwMode="auto">
          <a:xfrm>
            <a:off x="47164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5" name="Oval 195"/>
          <p:cNvSpPr>
            <a:spLocks noChangeArrowheads="1"/>
          </p:cNvSpPr>
          <p:nvPr/>
        </p:nvSpPr>
        <p:spPr bwMode="auto">
          <a:xfrm>
            <a:off x="49323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6" name="Oval 196"/>
          <p:cNvSpPr>
            <a:spLocks noChangeArrowheads="1"/>
          </p:cNvSpPr>
          <p:nvPr/>
        </p:nvSpPr>
        <p:spPr bwMode="auto">
          <a:xfrm>
            <a:off x="51482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7" name="Oval 197"/>
          <p:cNvSpPr>
            <a:spLocks noChangeArrowheads="1"/>
          </p:cNvSpPr>
          <p:nvPr/>
        </p:nvSpPr>
        <p:spPr bwMode="auto">
          <a:xfrm>
            <a:off x="53641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8" name="Oval 198"/>
          <p:cNvSpPr>
            <a:spLocks noChangeArrowheads="1"/>
          </p:cNvSpPr>
          <p:nvPr/>
        </p:nvSpPr>
        <p:spPr bwMode="auto">
          <a:xfrm>
            <a:off x="55800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9" name="Oval 199"/>
          <p:cNvSpPr>
            <a:spLocks noChangeArrowheads="1"/>
          </p:cNvSpPr>
          <p:nvPr/>
        </p:nvSpPr>
        <p:spPr bwMode="auto">
          <a:xfrm>
            <a:off x="57959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0" name="Oval 200"/>
          <p:cNvSpPr>
            <a:spLocks noChangeArrowheads="1"/>
          </p:cNvSpPr>
          <p:nvPr/>
        </p:nvSpPr>
        <p:spPr bwMode="auto">
          <a:xfrm>
            <a:off x="60118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1" name="Oval 201"/>
          <p:cNvSpPr>
            <a:spLocks noChangeArrowheads="1"/>
          </p:cNvSpPr>
          <p:nvPr/>
        </p:nvSpPr>
        <p:spPr bwMode="auto">
          <a:xfrm>
            <a:off x="62277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2" name="Oval 202"/>
          <p:cNvSpPr>
            <a:spLocks noChangeArrowheads="1"/>
          </p:cNvSpPr>
          <p:nvPr/>
        </p:nvSpPr>
        <p:spPr bwMode="auto">
          <a:xfrm>
            <a:off x="64436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3" name="Oval 203"/>
          <p:cNvSpPr>
            <a:spLocks noChangeArrowheads="1"/>
          </p:cNvSpPr>
          <p:nvPr/>
        </p:nvSpPr>
        <p:spPr bwMode="auto">
          <a:xfrm>
            <a:off x="66595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4" name="Oval 204"/>
          <p:cNvSpPr>
            <a:spLocks noChangeArrowheads="1"/>
          </p:cNvSpPr>
          <p:nvPr/>
        </p:nvSpPr>
        <p:spPr bwMode="auto">
          <a:xfrm>
            <a:off x="68754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5" name="Oval 205"/>
          <p:cNvSpPr>
            <a:spLocks noChangeArrowheads="1"/>
          </p:cNvSpPr>
          <p:nvPr/>
        </p:nvSpPr>
        <p:spPr bwMode="auto">
          <a:xfrm>
            <a:off x="7091363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6" name="Oval 206"/>
          <p:cNvSpPr>
            <a:spLocks noChangeArrowheads="1"/>
          </p:cNvSpPr>
          <p:nvPr/>
        </p:nvSpPr>
        <p:spPr bwMode="auto">
          <a:xfrm>
            <a:off x="8172450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7" name="Oval 207"/>
          <p:cNvSpPr>
            <a:spLocks noChangeArrowheads="1"/>
          </p:cNvSpPr>
          <p:nvPr/>
        </p:nvSpPr>
        <p:spPr bwMode="auto">
          <a:xfrm>
            <a:off x="8388350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8" name="Oval 208"/>
          <p:cNvSpPr>
            <a:spLocks noChangeArrowheads="1"/>
          </p:cNvSpPr>
          <p:nvPr/>
        </p:nvSpPr>
        <p:spPr bwMode="auto">
          <a:xfrm>
            <a:off x="8604250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9" name="Oval 209"/>
          <p:cNvSpPr>
            <a:spLocks noChangeArrowheads="1"/>
          </p:cNvSpPr>
          <p:nvPr/>
        </p:nvSpPr>
        <p:spPr bwMode="auto">
          <a:xfrm>
            <a:off x="8820150" y="24209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0" name="Oval 210"/>
          <p:cNvSpPr>
            <a:spLocks noChangeArrowheads="1"/>
          </p:cNvSpPr>
          <p:nvPr/>
        </p:nvSpPr>
        <p:spPr bwMode="auto">
          <a:xfrm>
            <a:off x="179388" y="24209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1" name="Oval 211"/>
          <p:cNvSpPr>
            <a:spLocks noChangeArrowheads="1"/>
          </p:cNvSpPr>
          <p:nvPr/>
        </p:nvSpPr>
        <p:spPr bwMode="auto">
          <a:xfrm>
            <a:off x="395288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2" name="Oval 212"/>
          <p:cNvSpPr>
            <a:spLocks noChangeArrowheads="1"/>
          </p:cNvSpPr>
          <p:nvPr/>
        </p:nvSpPr>
        <p:spPr bwMode="auto">
          <a:xfrm>
            <a:off x="611188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3" name="Oval 213"/>
          <p:cNvSpPr>
            <a:spLocks noChangeArrowheads="1"/>
          </p:cNvSpPr>
          <p:nvPr/>
        </p:nvSpPr>
        <p:spPr bwMode="auto">
          <a:xfrm>
            <a:off x="827088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4" name="Oval 214"/>
          <p:cNvSpPr>
            <a:spLocks noChangeArrowheads="1"/>
          </p:cNvSpPr>
          <p:nvPr/>
        </p:nvSpPr>
        <p:spPr bwMode="auto">
          <a:xfrm>
            <a:off x="16922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5" name="Oval 215"/>
          <p:cNvSpPr>
            <a:spLocks noChangeArrowheads="1"/>
          </p:cNvSpPr>
          <p:nvPr/>
        </p:nvSpPr>
        <p:spPr bwMode="auto">
          <a:xfrm>
            <a:off x="19081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6" name="Oval 216"/>
          <p:cNvSpPr>
            <a:spLocks noChangeArrowheads="1"/>
          </p:cNvSpPr>
          <p:nvPr/>
        </p:nvSpPr>
        <p:spPr bwMode="auto">
          <a:xfrm>
            <a:off x="21240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7" name="Oval 217"/>
          <p:cNvSpPr>
            <a:spLocks noChangeArrowheads="1"/>
          </p:cNvSpPr>
          <p:nvPr/>
        </p:nvSpPr>
        <p:spPr bwMode="auto">
          <a:xfrm>
            <a:off x="23399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8" name="Oval 218"/>
          <p:cNvSpPr>
            <a:spLocks noChangeArrowheads="1"/>
          </p:cNvSpPr>
          <p:nvPr/>
        </p:nvSpPr>
        <p:spPr bwMode="auto">
          <a:xfrm>
            <a:off x="25558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9" name="Oval 219"/>
          <p:cNvSpPr>
            <a:spLocks noChangeArrowheads="1"/>
          </p:cNvSpPr>
          <p:nvPr/>
        </p:nvSpPr>
        <p:spPr bwMode="auto">
          <a:xfrm>
            <a:off x="27717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0" name="Oval 220"/>
          <p:cNvSpPr>
            <a:spLocks noChangeArrowheads="1"/>
          </p:cNvSpPr>
          <p:nvPr/>
        </p:nvSpPr>
        <p:spPr bwMode="auto">
          <a:xfrm>
            <a:off x="29876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1" name="Oval 221"/>
          <p:cNvSpPr>
            <a:spLocks noChangeArrowheads="1"/>
          </p:cNvSpPr>
          <p:nvPr/>
        </p:nvSpPr>
        <p:spPr bwMode="auto">
          <a:xfrm>
            <a:off x="32035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2" name="Oval 222"/>
          <p:cNvSpPr>
            <a:spLocks noChangeArrowheads="1"/>
          </p:cNvSpPr>
          <p:nvPr/>
        </p:nvSpPr>
        <p:spPr bwMode="auto">
          <a:xfrm>
            <a:off x="34194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3" name="Oval 223"/>
          <p:cNvSpPr>
            <a:spLocks noChangeArrowheads="1"/>
          </p:cNvSpPr>
          <p:nvPr/>
        </p:nvSpPr>
        <p:spPr bwMode="auto">
          <a:xfrm>
            <a:off x="36353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4" name="Oval 224"/>
          <p:cNvSpPr>
            <a:spLocks noChangeArrowheads="1"/>
          </p:cNvSpPr>
          <p:nvPr/>
        </p:nvSpPr>
        <p:spPr bwMode="auto">
          <a:xfrm>
            <a:off x="38512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5" name="Oval 225"/>
          <p:cNvSpPr>
            <a:spLocks noChangeArrowheads="1"/>
          </p:cNvSpPr>
          <p:nvPr/>
        </p:nvSpPr>
        <p:spPr bwMode="auto">
          <a:xfrm>
            <a:off x="4067175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6" name="Oval 226"/>
          <p:cNvSpPr>
            <a:spLocks noChangeArrowheads="1"/>
          </p:cNvSpPr>
          <p:nvPr/>
        </p:nvSpPr>
        <p:spPr bwMode="auto">
          <a:xfrm>
            <a:off x="42846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7" name="Oval 227"/>
          <p:cNvSpPr>
            <a:spLocks noChangeArrowheads="1"/>
          </p:cNvSpPr>
          <p:nvPr/>
        </p:nvSpPr>
        <p:spPr bwMode="auto">
          <a:xfrm>
            <a:off x="45005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8" name="Oval 228"/>
          <p:cNvSpPr>
            <a:spLocks noChangeArrowheads="1"/>
          </p:cNvSpPr>
          <p:nvPr/>
        </p:nvSpPr>
        <p:spPr bwMode="auto">
          <a:xfrm>
            <a:off x="47164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9" name="Oval 229"/>
          <p:cNvSpPr>
            <a:spLocks noChangeArrowheads="1"/>
          </p:cNvSpPr>
          <p:nvPr/>
        </p:nvSpPr>
        <p:spPr bwMode="auto">
          <a:xfrm>
            <a:off x="49323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0" name="Oval 230"/>
          <p:cNvSpPr>
            <a:spLocks noChangeArrowheads="1"/>
          </p:cNvSpPr>
          <p:nvPr/>
        </p:nvSpPr>
        <p:spPr bwMode="auto">
          <a:xfrm>
            <a:off x="51482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1" name="Oval 231"/>
          <p:cNvSpPr>
            <a:spLocks noChangeArrowheads="1"/>
          </p:cNvSpPr>
          <p:nvPr/>
        </p:nvSpPr>
        <p:spPr bwMode="auto">
          <a:xfrm>
            <a:off x="53641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2" name="Oval 232"/>
          <p:cNvSpPr>
            <a:spLocks noChangeArrowheads="1"/>
          </p:cNvSpPr>
          <p:nvPr/>
        </p:nvSpPr>
        <p:spPr bwMode="auto">
          <a:xfrm>
            <a:off x="55800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3" name="Oval 233"/>
          <p:cNvSpPr>
            <a:spLocks noChangeArrowheads="1"/>
          </p:cNvSpPr>
          <p:nvPr/>
        </p:nvSpPr>
        <p:spPr bwMode="auto">
          <a:xfrm>
            <a:off x="57959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4" name="Oval 234"/>
          <p:cNvSpPr>
            <a:spLocks noChangeArrowheads="1"/>
          </p:cNvSpPr>
          <p:nvPr/>
        </p:nvSpPr>
        <p:spPr bwMode="auto">
          <a:xfrm>
            <a:off x="60118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5" name="Oval 235"/>
          <p:cNvSpPr>
            <a:spLocks noChangeArrowheads="1"/>
          </p:cNvSpPr>
          <p:nvPr/>
        </p:nvSpPr>
        <p:spPr bwMode="auto">
          <a:xfrm>
            <a:off x="62277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6" name="Oval 236"/>
          <p:cNvSpPr>
            <a:spLocks noChangeArrowheads="1"/>
          </p:cNvSpPr>
          <p:nvPr/>
        </p:nvSpPr>
        <p:spPr bwMode="auto">
          <a:xfrm>
            <a:off x="64436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7" name="Oval 237"/>
          <p:cNvSpPr>
            <a:spLocks noChangeArrowheads="1"/>
          </p:cNvSpPr>
          <p:nvPr/>
        </p:nvSpPr>
        <p:spPr bwMode="auto">
          <a:xfrm>
            <a:off x="66595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8" name="Oval 238"/>
          <p:cNvSpPr>
            <a:spLocks noChangeArrowheads="1"/>
          </p:cNvSpPr>
          <p:nvPr/>
        </p:nvSpPr>
        <p:spPr bwMode="auto">
          <a:xfrm>
            <a:off x="7091363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9" name="Oval 239"/>
          <p:cNvSpPr>
            <a:spLocks noChangeArrowheads="1"/>
          </p:cNvSpPr>
          <p:nvPr/>
        </p:nvSpPr>
        <p:spPr bwMode="auto">
          <a:xfrm>
            <a:off x="79565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0" name="Oval 240"/>
          <p:cNvSpPr>
            <a:spLocks noChangeArrowheads="1"/>
          </p:cNvSpPr>
          <p:nvPr/>
        </p:nvSpPr>
        <p:spPr bwMode="auto">
          <a:xfrm>
            <a:off x="81724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1" name="Oval 241"/>
          <p:cNvSpPr>
            <a:spLocks noChangeArrowheads="1"/>
          </p:cNvSpPr>
          <p:nvPr/>
        </p:nvSpPr>
        <p:spPr bwMode="auto">
          <a:xfrm>
            <a:off x="83883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2" name="Oval 242"/>
          <p:cNvSpPr>
            <a:spLocks noChangeArrowheads="1"/>
          </p:cNvSpPr>
          <p:nvPr/>
        </p:nvSpPr>
        <p:spPr bwMode="auto">
          <a:xfrm>
            <a:off x="86042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3" name="Oval 243"/>
          <p:cNvSpPr>
            <a:spLocks noChangeArrowheads="1"/>
          </p:cNvSpPr>
          <p:nvPr/>
        </p:nvSpPr>
        <p:spPr bwMode="auto">
          <a:xfrm>
            <a:off x="8820150" y="26368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4" name="Oval 244"/>
          <p:cNvSpPr>
            <a:spLocks noChangeArrowheads="1"/>
          </p:cNvSpPr>
          <p:nvPr/>
        </p:nvSpPr>
        <p:spPr bwMode="auto">
          <a:xfrm>
            <a:off x="179388" y="26368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5" name="Oval 245"/>
          <p:cNvSpPr>
            <a:spLocks noChangeArrowheads="1"/>
          </p:cNvSpPr>
          <p:nvPr/>
        </p:nvSpPr>
        <p:spPr bwMode="auto">
          <a:xfrm>
            <a:off x="39528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6" name="Oval 246"/>
          <p:cNvSpPr>
            <a:spLocks noChangeArrowheads="1"/>
          </p:cNvSpPr>
          <p:nvPr/>
        </p:nvSpPr>
        <p:spPr bwMode="auto">
          <a:xfrm>
            <a:off x="61118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7" name="Oval 247"/>
          <p:cNvSpPr>
            <a:spLocks noChangeArrowheads="1"/>
          </p:cNvSpPr>
          <p:nvPr/>
        </p:nvSpPr>
        <p:spPr bwMode="auto">
          <a:xfrm>
            <a:off x="82708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8" name="Oval 248"/>
          <p:cNvSpPr>
            <a:spLocks noChangeArrowheads="1"/>
          </p:cNvSpPr>
          <p:nvPr/>
        </p:nvSpPr>
        <p:spPr bwMode="auto">
          <a:xfrm>
            <a:off x="1042988" y="2636838"/>
            <a:ext cx="360362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9" name="Oval 249"/>
          <p:cNvSpPr>
            <a:spLocks noChangeArrowheads="1"/>
          </p:cNvSpPr>
          <p:nvPr/>
        </p:nvSpPr>
        <p:spPr bwMode="auto">
          <a:xfrm>
            <a:off x="14763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0" name="Oval 250"/>
          <p:cNvSpPr>
            <a:spLocks noChangeArrowheads="1"/>
          </p:cNvSpPr>
          <p:nvPr/>
        </p:nvSpPr>
        <p:spPr bwMode="auto">
          <a:xfrm>
            <a:off x="16922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1" name="Oval 251"/>
          <p:cNvSpPr>
            <a:spLocks noChangeArrowheads="1"/>
          </p:cNvSpPr>
          <p:nvPr/>
        </p:nvSpPr>
        <p:spPr bwMode="auto">
          <a:xfrm>
            <a:off x="19081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2" name="Oval 252"/>
          <p:cNvSpPr>
            <a:spLocks noChangeArrowheads="1"/>
          </p:cNvSpPr>
          <p:nvPr/>
        </p:nvSpPr>
        <p:spPr bwMode="auto">
          <a:xfrm>
            <a:off x="21240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3" name="Oval 253"/>
          <p:cNvSpPr>
            <a:spLocks noChangeArrowheads="1"/>
          </p:cNvSpPr>
          <p:nvPr/>
        </p:nvSpPr>
        <p:spPr bwMode="auto">
          <a:xfrm>
            <a:off x="23399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4" name="Oval 254"/>
          <p:cNvSpPr>
            <a:spLocks noChangeArrowheads="1"/>
          </p:cNvSpPr>
          <p:nvPr/>
        </p:nvSpPr>
        <p:spPr bwMode="auto">
          <a:xfrm>
            <a:off x="25558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5" name="Oval 255"/>
          <p:cNvSpPr>
            <a:spLocks noChangeArrowheads="1"/>
          </p:cNvSpPr>
          <p:nvPr/>
        </p:nvSpPr>
        <p:spPr bwMode="auto">
          <a:xfrm>
            <a:off x="27717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6" name="Oval 256"/>
          <p:cNvSpPr>
            <a:spLocks noChangeArrowheads="1"/>
          </p:cNvSpPr>
          <p:nvPr/>
        </p:nvSpPr>
        <p:spPr bwMode="auto">
          <a:xfrm>
            <a:off x="29876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7" name="Oval 257"/>
          <p:cNvSpPr>
            <a:spLocks noChangeArrowheads="1"/>
          </p:cNvSpPr>
          <p:nvPr/>
        </p:nvSpPr>
        <p:spPr bwMode="auto">
          <a:xfrm>
            <a:off x="32035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8" name="Oval 258"/>
          <p:cNvSpPr>
            <a:spLocks noChangeArrowheads="1"/>
          </p:cNvSpPr>
          <p:nvPr/>
        </p:nvSpPr>
        <p:spPr bwMode="auto">
          <a:xfrm>
            <a:off x="34194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9" name="Oval 259"/>
          <p:cNvSpPr>
            <a:spLocks noChangeArrowheads="1"/>
          </p:cNvSpPr>
          <p:nvPr/>
        </p:nvSpPr>
        <p:spPr bwMode="auto">
          <a:xfrm>
            <a:off x="36353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0" name="Oval 260"/>
          <p:cNvSpPr>
            <a:spLocks noChangeArrowheads="1"/>
          </p:cNvSpPr>
          <p:nvPr/>
        </p:nvSpPr>
        <p:spPr bwMode="auto">
          <a:xfrm>
            <a:off x="38512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1" name="Oval 261"/>
          <p:cNvSpPr>
            <a:spLocks noChangeArrowheads="1"/>
          </p:cNvSpPr>
          <p:nvPr/>
        </p:nvSpPr>
        <p:spPr bwMode="auto">
          <a:xfrm>
            <a:off x="4067175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2" name="Oval 262"/>
          <p:cNvSpPr>
            <a:spLocks noChangeArrowheads="1"/>
          </p:cNvSpPr>
          <p:nvPr/>
        </p:nvSpPr>
        <p:spPr bwMode="auto">
          <a:xfrm>
            <a:off x="42846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3" name="Oval 263"/>
          <p:cNvSpPr>
            <a:spLocks noChangeArrowheads="1"/>
          </p:cNvSpPr>
          <p:nvPr/>
        </p:nvSpPr>
        <p:spPr bwMode="auto">
          <a:xfrm>
            <a:off x="45005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4" name="Oval 264"/>
          <p:cNvSpPr>
            <a:spLocks noChangeArrowheads="1"/>
          </p:cNvSpPr>
          <p:nvPr/>
        </p:nvSpPr>
        <p:spPr bwMode="auto">
          <a:xfrm>
            <a:off x="47164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5" name="Oval 265"/>
          <p:cNvSpPr>
            <a:spLocks noChangeArrowheads="1"/>
          </p:cNvSpPr>
          <p:nvPr/>
        </p:nvSpPr>
        <p:spPr bwMode="auto">
          <a:xfrm>
            <a:off x="49323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6" name="Oval 266"/>
          <p:cNvSpPr>
            <a:spLocks noChangeArrowheads="1"/>
          </p:cNvSpPr>
          <p:nvPr/>
        </p:nvSpPr>
        <p:spPr bwMode="auto">
          <a:xfrm>
            <a:off x="51482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7" name="Oval 267"/>
          <p:cNvSpPr>
            <a:spLocks noChangeArrowheads="1"/>
          </p:cNvSpPr>
          <p:nvPr/>
        </p:nvSpPr>
        <p:spPr bwMode="auto">
          <a:xfrm>
            <a:off x="53641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8" name="Oval 268"/>
          <p:cNvSpPr>
            <a:spLocks noChangeArrowheads="1"/>
          </p:cNvSpPr>
          <p:nvPr/>
        </p:nvSpPr>
        <p:spPr bwMode="auto">
          <a:xfrm>
            <a:off x="55800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9" name="Oval 269"/>
          <p:cNvSpPr>
            <a:spLocks noChangeArrowheads="1"/>
          </p:cNvSpPr>
          <p:nvPr/>
        </p:nvSpPr>
        <p:spPr bwMode="auto">
          <a:xfrm>
            <a:off x="57959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0" name="Oval 270"/>
          <p:cNvSpPr>
            <a:spLocks noChangeArrowheads="1"/>
          </p:cNvSpPr>
          <p:nvPr/>
        </p:nvSpPr>
        <p:spPr bwMode="auto">
          <a:xfrm>
            <a:off x="60118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1" name="Oval 271"/>
          <p:cNvSpPr>
            <a:spLocks noChangeArrowheads="1"/>
          </p:cNvSpPr>
          <p:nvPr/>
        </p:nvSpPr>
        <p:spPr bwMode="auto">
          <a:xfrm>
            <a:off x="62277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2" name="Oval 272"/>
          <p:cNvSpPr>
            <a:spLocks noChangeArrowheads="1"/>
          </p:cNvSpPr>
          <p:nvPr/>
        </p:nvSpPr>
        <p:spPr bwMode="auto">
          <a:xfrm>
            <a:off x="64436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3" name="Oval 273"/>
          <p:cNvSpPr>
            <a:spLocks noChangeArrowheads="1"/>
          </p:cNvSpPr>
          <p:nvPr/>
        </p:nvSpPr>
        <p:spPr bwMode="auto">
          <a:xfrm>
            <a:off x="66595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4" name="Oval 274"/>
          <p:cNvSpPr>
            <a:spLocks noChangeArrowheads="1"/>
          </p:cNvSpPr>
          <p:nvPr/>
        </p:nvSpPr>
        <p:spPr bwMode="auto">
          <a:xfrm>
            <a:off x="68754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5" name="Oval 275"/>
          <p:cNvSpPr>
            <a:spLocks noChangeArrowheads="1"/>
          </p:cNvSpPr>
          <p:nvPr/>
        </p:nvSpPr>
        <p:spPr bwMode="auto">
          <a:xfrm>
            <a:off x="7091363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6" name="Oval 276"/>
          <p:cNvSpPr>
            <a:spLocks noChangeArrowheads="1"/>
          </p:cNvSpPr>
          <p:nvPr/>
        </p:nvSpPr>
        <p:spPr bwMode="auto">
          <a:xfrm>
            <a:off x="75247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7" name="Oval 277"/>
          <p:cNvSpPr>
            <a:spLocks noChangeArrowheads="1"/>
          </p:cNvSpPr>
          <p:nvPr/>
        </p:nvSpPr>
        <p:spPr bwMode="auto">
          <a:xfrm>
            <a:off x="77406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8" name="Oval 278"/>
          <p:cNvSpPr>
            <a:spLocks noChangeArrowheads="1"/>
          </p:cNvSpPr>
          <p:nvPr/>
        </p:nvSpPr>
        <p:spPr bwMode="auto">
          <a:xfrm>
            <a:off x="79565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9" name="Oval 279"/>
          <p:cNvSpPr>
            <a:spLocks noChangeArrowheads="1"/>
          </p:cNvSpPr>
          <p:nvPr/>
        </p:nvSpPr>
        <p:spPr bwMode="auto">
          <a:xfrm>
            <a:off x="81724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0" name="Oval 280"/>
          <p:cNvSpPr>
            <a:spLocks noChangeArrowheads="1"/>
          </p:cNvSpPr>
          <p:nvPr/>
        </p:nvSpPr>
        <p:spPr bwMode="auto">
          <a:xfrm>
            <a:off x="83883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1" name="Oval 281"/>
          <p:cNvSpPr>
            <a:spLocks noChangeArrowheads="1"/>
          </p:cNvSpPr>
          <p:nvPr/>
        </p:nvSpPr>
        <p:spPr bwMode="auto">
          <a:xfrm>
            <a:off x="8604250" y="2852738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2" name="Oval 282"/>
          <p:cNvSpPr>
            <a:spLocks noChangeArrowheads="1"/>
          </p:cNvSpPr>
          <p:nvPr/>
        </p:nvSpPr>
        <p:spPr bwMode="auto">
          <a:xfrm>
            <a:off x="179388" y="2852738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3" name="Oval 283"/>
          <p:cNvSpPr>
            <a:spLocks noChangeArrowheads="1"/>
          </p:cNvSpPr>
          <p:nvPr/>
        </p:nvSpPr>
        <p:spPr bwMode="auto">
          <a:xfrm>
            <a:off x="3952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4" name="Oval 284"/>
          <p:cNvSpPr>
            <a:spLocks noChangeArrowheads="1"/>
          </p:cNvSpPr>
          <p:nvPr/>
        </p:nvSpPr>
        <p:spPr bwMode="auto">
          <a:xfrm>
            <a:off x="6111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5" name="Oval 285"/>
          <p:cNvSpPr>
            <a:spLocks noChangeArrowheads="1"/>
          </p:cNvSpPr>
          <p:nvPr/>
        </p:nvSpPr>
        <p:spPr bwMode="auto">
          <a:xfrm>
            <a:off x="8270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6" name="Oval 286"/>
          <p:cNvSpPr>
            <a:spLocks noChangeArrowheads="1"/>
          </p:cNvSpPr>
          <p:nvPr/>
        </p:nvSpPr>
        <p:spPr bwMode="auto">
          <a:xfrm>
            <a:off x="10429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7" name="Oval 287"/>
          <p:cNvSpPr>
            <a:spLocks noChangeArrowheads="1"/>
          </p:cNvSpPr>
          <p:nvPr/>
        </p:nvSpPr>
        <p:spPr bwMode="auto">
          <a:xfrm>
            <a:off x="1258888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8" name="Oval 288"/>
          <p:cNvSpPr>
            <a:spLocks noChangeArrowheads="1"/>
          </p:cNvSpPr>
          <p:nvPr/>
        </p:nvSpPr>
        <p:spPr bwMode="auto">
          <a:xfrm>
            <a:off x="14763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9" name="Oval 289"/>
          <p:cNvSpPr>
            <a:spLocks noChangeArrowheads="1"/>
          </p:cNvSpPr>
          <p:nvPr/>
        </p:nvSpPr>
        <p:spPr bwMode="auto">
          <a:xfrm>
            <a:off x="16922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0" name="Oval 290"/>
          <p:cNvSpPr>
            <a:spLocks noChangeArrowheads="1"/>
          </p:cNvSpPr>
          <p:nvPr/>
        </p:nvSpPr>
        <p:spPr bwMode="auto">
          <a:xfrm>
            <a:off x="19081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1" name="Oval 291"/>
          <p:cNvSpPr>
            <a:spLocks noChangeArrowheads="1"/>
          </p:cNvSpPr>
          <p:nvPr/>
        </p:nvSpPr>
        <p:spPr bwMode="auto">
          <a:xfrm>
            <a:off x="21240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2" name="Oval 292"/>
          <p:cNvSpPr>
            <a:spLocks noChangeArrowheads="1"/>
          </p:cNvSpPr>
          <p:nvPr/>
        </p:nvSpPr>
        <p:spPr bwMode="auto">
          <a:xfrm>
            <a:off x="23399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3" name="Oval 293"/>
          <p:cNvSpPr>
            <a:spLocks noChangeArrowheads="1"/>
          </p:cNvSpPr>
          <p:nvPr/>
        </p:nvSpPr>
        <p:spPr bwMode="auto">
          <a:xfrm>
            <a:off x="25558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4" name="Oval 294"/>
          <p:cNvSpPr>
            <a:spLocks noChangeArrowheads="1"/>
          </p:cNvSpPr>
          <p:nvPr/>
        </p:nvSpPr>
        <p:spPr bwMode="auto">
          <a:xfrm>
            <a:off x="27717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5" name="Oval 295"/>
          <p:cNvSpPr>
            <a:spLocks noChangeArrowheads="1"/>
          </p:cNvSpPr>
          <p:nvPr/>
        </p:nvSpPr>
        <p:spPr bwMode="auto">
          <a:xfrm>
            <a:off x="29876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6" name="Oval 296"/>
          <p:cNvSpPr>
            <a:spLocks noChangeArrowheads="1"/>
          </p:cNvSpPr>
          <p:nvPr/>
        </p:nvSpPr>
        <p:spPr bwMode="auto">
          <a:xfrm>
            <a:off x="32035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7" name="Oval 297"/>
          <p:cNvSpPr>
            <a:spLocks noChangeArrowheads="1"/>
          </p:cNvSpPr>
          <p:nvPr/>
        </p:nvSpPr>
        <p:spPr bwMode="auto">
          <a:xfrm>
            <a:off x="36353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8" name="Oval 298"/>
          <p:cNvSpPr>
            <a:spLocks noChangeArrowheads="1"/>
          </p:cNvSpPr>
          <p:nvPr/>
        </p:nvSpPr>
        <p:spPr bwMode="auto">
          <a:xfrm>
            <a:off x="38512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9" name="Oval 299"/>
          <p:cNvSpPr>
            <a:spLocks noChangeArrowheads="1"/>
          </p:cNvSpPr>
          <p:nvPr/>
        </p:nvSpPr>
        <p:spPr bwMode="auto">
          <a:xfrm>
            <a:off x="4067175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0" name="Oval 300"/>
          <p:cNvSpPr>
            <a:spLocks noChangeArrowheads="1"/>
          </p:cNvSpPr>
          <p:nvPr/>
        </p:nvSpPr>
        <p:spPr bwMode="auto">
          <a:xfrm>
            <a:off x="42846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1" name="Oval 301"/>
          <p:cNvSpPr>
            <a:spLocks noChangeArrowheads="1"/>
          </p:cNvSpPr>
          <p:nvPr/>
        </p:nvSpPr>
        <p:spPr bwMode="auto">
          <a:xfrm>
            <a:off x="45005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2" name="Oval 302"/>
          <p:cNvSpPr>
            <a:spLocks noChangeArrowheads="1"/>
          </p:cNvSpPr>
          <p:nvPr/>
        </p:nvSpPr>
        <p:spPr bwMode="auto">
          <a:xfrm>
            <a:off x="47164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3" name="Oval 303"/>
          <p:cNvSpPr>
            <a:spLocks noChangeArrowheads="1"/>
          </p:cNvSpPr>
          <p:nvPr/>
        </p:nvSpPr>
        <p:spPr bwMode="auto">
          <a:xfrm>
            <a:off x="49323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4" name="Oval 304"/>
          <p:cNvSpPr>
            <a:spLocks noChangeArrowheads="1"/>
          </p:cNvSpPr>
          <p:nvPr/>
        </p:nvSpPr>
        <p:spPr bwMode="auto">
          <a:xfrm>
            <a:off x="55800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5" name="Oval 305"/>
          <p:cNvSpPr>
            <a:spLocks noChangeArrowheads="1"/>
          </p:cNvSpPr>
          <p:nvPr/>
        </p:nvSpPr>
        <p:spPr bwMode="auto">
          <a:xfrm>
            <a:off x="57959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6" name="Oval 306"/>
          <p:cNvSpPr>
            <a:spLocks noChangeArrowheads="1"/>
          </p:cNvSpPr>
          <p:nvPr/>
        </p:nvSpPr>
        <p:spPr bwMode="auto">
          <a:xfrm>
            <a:off x="60118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7" name="Oval 307"/>
          <p:cNvSpPr>
            <a:spLocks noChangeArrowheads="1"/>
          </p:cNvSpPr>
          <p:nvPr/>
        </p:nvSpPr>
        <p:spPr bwMode="auto">
          <a:xfrm>
            <a:off x="62277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8" name="Oval 308"/>
          <p:cNvSpPr>
            <a:spLocks noChangeArrowheads="1"/>
          </p:cNvSpPr>
          <p:nvPr/>
        </p:nvSpPr>
        <p:spPr bwMode="auto">
          <a:xfrm>
            <a:off x="64436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9" name="Oval 309"/>
          <p:cNvSpPr>
            <a:spLocks noChangeArrowheads="1"/>
          </p:cNvSpPr>
          <p:nvPr/>
        </p:nvSpPr>
        <p:spPr bwMode="auto">
          <a:xfrm>
            <a:off x="66595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0" name="Oval 310"/>
          <p:cNvSpPr>
            <a:spLocks noChangeArrowheads="1"/>
          </p:cNvSpPr>
          <p:nvPr/>
        </p:nvSpPr>
        <p:spPr bwMode="auto">
          <a:xfrm>
            <a:off x="68754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1" name="Oval 311"/>
          <p:cNvSpPr>
            <a:spLocks noChangeArrowheads="1"/>
          </p:cNvSpPr>
          <p:nvPr/>
        </p:nvSpPr>
        <p:spPr bwMode="auto">
          <a:xfrm>
            <a:off x="7091363" y="3070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2" name="Oval 312"/>
          <p:cNvSpPr>
            <a:spLocks noChangeArrowheads="1"/>
          </p:cNvSpPr>
          <p:nvPr/>
        </p:nvSpPr>
        <p:spPr bwMode="auto">
          <a:xfrm>
            <a:off x="73088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3" name="Oval 313"/>
          <p:cNvSpPr>
            <a:spLocks noChangeArrowheads="1"/>
          </p:cNvSpPr>
          <p:nvPr/>
        </p:nvSpPr>
        <p:spPr bwMode="auto">
          <a:xfrm>
            <a:off x="75247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4" name="Oval 314"/>
          <p:cNvSpPr>
            <a:spLocks noChangeArrowheads="1"/>
          </p:cNvSpPr>
          <p:nvPr/>
        </p:nvSpPr>
        <p:spPr bwMode="auto">
          <a:xfrm>
            <a:off x="77406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5" name="Oval 315"/>
          <p:cNvSpPr>
            <a:spLocks noChangeArrowheads="1"/>
          </p:cNvSpPr>
          <p:nvPr/>
        </p:nvSpPr>
        <p:spPr bwMode="auto">
          <a:xfrm>
            <a:off x="79565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6" name="Oval 316"/>
          <p:cNvSpPr>
            <a:spLocks noChangeArrowheads="1"/>
          </p:cNvSpPr>
          <p:nvPr/>
        </p:nvSpPr>
        <p:spPr bwMode="auto">
          <a:xfrm>
            <a:off x="81724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7" name="Oval 317"/>
          <p:cNvSpPr>
            <a:spLocks noChangeArrowheads="1"/>
          </p:cNvSpPr>
          <p:nvPr/>
        </p:nvSpPr>
        <p:spPr bwMode="auto">
          <a:xfrm>
            <a:off x="83883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8" name="Oval 318"/>
          <p:cNvSpPr>
            <a:spLocks noChangeArrowheads="1"/>
          </p:cNvSpPr>
          <p:nvPr/>
        </p:nvSpPr>
        <p:spPr bwMode="auto">
          <a:xfrm>
            <a:off x="8820150" y="3070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9" name="Oval 319"/>
          <p:cNvSpPr>
            <a:spLocks noChangeArrowheads="1"/>
          </p:cNvSpPr>
          <p:nvPr/>
        </p:nvSpPr>
        <p:spPr bwMode="auto">
          <a:xfrm>
            <a:off x="3952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0" name="Oval 320"/>
          <p:cNvSpPr>
            <a:spLocks noChangeArrowheads="1"/>
          </p:cNvSpPr>
          <p:nvPr/>
        </p:nvSpPr>
        <p:spPr bwMode="auto">
          <a:xfrm>
            <a:off x="6111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1" name="Oval 321"/>
          <p:cNvSpPr>
            <a:spLocks noChangeArrowheads="1"/>
          </p:cNvSpPr>
          <p:nvPr/>
        </p:nvSpPr>
        <p:spPr bwMode="auto">
          <a:xfrm>
            <a:off x="8270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2" name="Oval 322"/>
          <p:cNvSpPr>
            <a:spLocks noChangeArrowheads="1"/>
          </p:cNvSpPr>
          <p:nvPr/>
        </p:nvSpPr>
        <p:spPr bwMode="auto">
          <a:xfrm>
            <a:off x="10429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3" name="Oval 323"/>
          <p:cNvSpPr>
            <a:spLocks noChangeArrowheads="1"/>
          </p:cNvSpPr>
          <p:nvPr/>
        </p:nvSpPr>
        <p:spPr bwMode="auto">
          <a:xfrm>
            <a:off x="12588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4" name="Oval 324"/>
          <p:cNvSpPr>
            <a:spLocks noChangeArrowheads="1"/>
          </p:cNvSpPr>
          <p:nvPr/>
        </p:nvSpPr>
        <p:spPr bwMode="auto">
          <a:xfrm>
            <a:off x="14763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5" name="Oval 325"/>
          <p:cNvSpPr>
            <a:spLocks noChangeArrowheads="1"/>
          </p:cNvSpPr>
          <p:nvPr/>
        </p:nvSpPr>
        <p:spPr bwMode="auto">
          <a:xfrm>
            <a:off x="16922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6" name="Oval 326"/>
          <p:cNvSpPr>
            <a:spLocks noChangeArrowheads="1"/>
          </p:cNvSpPr>
          <p:nvPr/>
        </p:nvSpPr>
        <p:spPr bwMode="auto">
          <a:xfrm>
            <a:off x="19081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7" name="Oval 327"/>
          <p:cNvSpPr>
            <a:spLocks noChangeArrowheads="1"/>
          </p:cNvSpPr>
          <p:nvPr/>
        </p:nvSpPr>
        <p:spPr bwMode="auto">
          <a:xfrm>
            <a:off x="21240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8" name="Oval 328"/>
          <p:cNvSpPr>
            <a:spLocks noChangeArrowheads="1"/>
          </p:cNvSpPr>
          <p:nvPr/>
        </p:nvSpPr>
        <p:spPr bwMode="auto">
          <a:xfrm>
            <a:off x="23399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89" name="Oval 329"/>
          <p:cNvSpPr>
            <a:spLocks noChangeArrowheads="1"/>
          </p:cNvSpPr>
          <p:nvPr/>
        </p:nvSpPr>
        <p:spPr bwMode="auto">
          <a:xfrm>
            <a:off x="25558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0" name="Oval 330"/>
          <p:cNvSpPr>
            <a:spLocks noChangeArrowheads="1"/>
          </p:cNvSpPr>
          <p:nvPr/>
        </p:nvSpPr>
        <p:spPr bwMode="auto">
          <a:xfrm>
            <a:off x="27717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1" name="Oval 331"/>
          <p:cNvSpPr>
            <a:spLocks noChangeArrowheads="1"/>
          </p:cNvSpPr>
          <p:nvPr/>
        </p:nvSpPr>
        <p:spPr bwMode="auto">
          <a:xfrm>
            <a:off x="29876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2" name="Oval 332"/>
          <p:cNvSpPr>
            <a:spLocks noChangeArrowheads="1"/>
          </p:cNvSpPr>
          <p:nvPr/>
        </p:nvSpPr>
        <p:spPr bwMode="auto">
          <a:xfrm>
            <a:off x="32035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3" name="Oval 333"/>
          <p:cNvSpPr>
            <a:spLocks noChangeArrowheads="1"/>
          </p:cNvSpPr>
          <p:nvPr/>
        </p:nvSpPr>
        <p:spPr bwMode="auto">
          <a:xfrm>
            <a:off x="34194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4" name="Oval 334"/>
          <p:cNvSpPr>
            <a:spLocks noChangeArrowheads="1"/>
          </p:cNvSpPr>
          <p:nvPr/>
        </p:nvSpPr>
        <p:spPr bwMode="auto">
          <a:xfrm>
            <a:off x="36353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5" name="Oval 335"/>
          <p:cNvSpPr>
            <a:spLocks noChangeArrowheads="1"/>
          </p:cNvSpPr>
          <p:nvPr/>
        </p:nvSpPr>
        <p:spPr bwMode="auto">
          <a:xfrm>
            <a:off x="3851275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6" name="Oval 336"/>
          <p:cNvSpPr>
            <a:spLocks noChangeArrowheads="1"/>
          </p:cNvSpPr>
          <p:nvPr/>
        </p:nvSpPr>
        <p:spPr bwMode="auto">
          <a:xfrm>
            <a:off x="42846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7" name="Oval 337"/>
          <p:cNvSpPr>
            <a:spLocks noChangeArrowheads="1"/>
          </p:cNvSpPr>
          <p:nvPr/>
        </p:nvSpPr>
        <p:spPr bwMode="auto">
          <a:xfrm>
            <a:off x="45005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8" name="Oval 338"/>
          <p:cNvSpPr>
            <a:spLocks noChangeArrowheads="1"/>
          </p:cNvSpPr>
          <p:nvPr/>
        </p:nvSpPr>
        <p:spPr bwMode="auto">
          <a:xfrm>
            <a:off x="47164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9" name="Oval 339"/>
          <p:cNvSpPr>
            <a:spLocks noChangeArrowheads="1"/>
          </p:cNvSpPr>
          <p:nvPr/>
        </p:nvSpPr>
        <p:spPr bwMode="auto">
          <a:xfrm>
            <a:off x="55800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0" name="Oval 340"/>
          <p:cNvSpPr>
            <a:spLocks noChangeArrowheads="1"/>
          </p:cNvSpPr>
          <p:nvPr/>
        </p:nvSpPr>
        <p:spPr bwMode="auto">
          <a:xfrm>
            <a:off x="57959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1" name="Oval 341"/>
          <p:cNvSpPr>
            <a:spLocks noChangeArrowheads="1"/>
          </p:cNvSpPr>
          <p:nvPr/>
        </p:nvSpPr>
        <p:spPr bwMode="auto">
          <a:xfrm>
            <a:off x="60118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2" name="Oval 342"/>
          <p:cNvSpPr>
            <a:spLocks noChangeArrowheads="1"/>
          </p:cNvSpPr>
          <p:nvPr/>
        </p:nvSpPr>
        <p:spPr bwMode="auto">
          <a:xfrm>
            <a:off x="62277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3" name="Oval 343"/>
          <p:cNvSpPr>
            <a:spLocks noChangeArrowheads="1"/>
          </p:cNvSpPr>
          <p:nvPr/>
        </p:nvSpPr>
        <p:spPr bwMode="auto">
          <a:xfrm>
            <a:off x="64436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4" name="Oval 344"/>
          <p:cNvSpPr>
            <a:spLocks noChangeArrowheads="1"/>
          </p:cNvSpPr>
          <p:nvPr/>
        </p:nvSpPr>
        <p:spPr bwMode="auto">
          <a:xfrm>
            <a:off x="66595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5" name="Oval 345"/>
          <p:cNvSpPr>
            <a:spLocks noChangeArrowheads="1"/>
          </p:cNvSpPr>
          <p:nvPr/>
        </p:nvSpPr>
        <p:spPr bwMode="auto">
          <a:xfrm>
            <a:off x="68754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6" name="Oval 346"/>
          <p:cNvSpPr>
            <a:spLocks noChangeArrowheads="1"/>
          </p:cNvSpPr>
          <p:nvPr/>
        </p:nvSpPr>
        <p:spPr bwMode="auto">
          <a:xfrm>
            <a:off x="7091363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7" name="Oval 347"/>
          <p:cNvSpPr>
            <a:spLocks noChangeArrowheads="1"/>
          </p:cNvSpPr>
          <p:nvPr/>
        </p:nvSpPr>
        <p:spPr bwMode="auto">
          <a:xfrm>
            <a:off x="73088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8" name="Oval 348"/>
          <p:cNvSpPr>
            <a:spLocks noChangeArrowheads="1"/>
          </p:cNvSpPr>
          <p:nvPr/>
        </p:nvSpPr>
        <p:spPr bwMode="auto">
          <a:xfrm>
            <a:off x="75247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9" name="Oval 349"/>
          <p:cNvSpPr>
            <a:spLocks noChangeArrowheads="1"/>
          </p:cNvSpPr>
          <p:nvPr/>
        </p:nvSpPr>
        <p:spPr bwMode="auto">
          <a:xfrm>
            <a:off x="77406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0" name="Oval 350"/>
          <p:cNvSpPr>
            <a:spLocks noChangeArrowheads="1"/>
          </p:cNvSpPr>
          <p:nvPr/>
        </p:nvSpPr>
        <p:spPr bwMode="auto">
          <a:xfrm>
            <a:off x="79565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1" name="Oval 351"/>
          <p:cNvSpPr>
            <a:spLocks noChangeArrowheads="1"/>
          </p:cNvSpPr>
          <p:nvPr/>
        </p:nvSpPr>
        <p:spPr bwMode="auto">
          <a:xfrm>
            <a:off x="81724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2" name="Oval 352"/>
          <p:cNvSpPr>
            <a:spLocks noChangeArrowheads="1"/>
          </p:cNvSpPr>
          <p:nvPr/>
        </p:nvSpPr>
        <p:spPr bwMode="auto">
          <a:xfrm>
            <a:off x="83883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3" name="Oval 353"/>
          <p:cNvSpPr>
            <a:spLocks noChangeArrowheads="1"/>
          </p:cNvSpPr>
          <p:nvPr/>
        </p:nvSpPr>
        <p:spPr bwMode="auto">
          <a:xfrm>
            <a:off x="86042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4" name="Oval 354"/>
          <p:cNvSpPr>
            <a:spLocks noChangeArrowheads="1"/>
          </p:cNvSpPr>
          <p:nvPr/>
        </p:nvSpPr>
        <p:spPr bwMode="auto">
          <a:xfrm>
            <a:off x="8820150" y="3286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5" name="Oval 355"/>
          <p:cNvSpPr>
            <a:spLocks noChangeArrowheads="1"/>
          </p:cNvSpPr>
          <p:nvPr/>
        </p:nvSpPr>
        <p:spPr bwMode="auto">
          <a:xfrm>
            <a:off x="179388" y="3286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6" name="Oval 356"/>
          <p:cNvSpPr>
            <a:spLocks noChangeArrowheads="1"/>
          </p:cNvSpPr>
          <p:nvPr/>
        </p:nvSpPr>
        <p:spPr bwMode="auto">
          <a:xfrm>
            <a:off x="3952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7" name="Oval 357"/>
          <p:cNvSpPr>
            <a:spLocks noChangeArrowheads="1"/>
          </p:cNvSpPr>
          <p:nvPr/>
        </p:nvSpPr>
        <p:spPr bwMode="auto">
          <a:xfrm>
            <a:off x="6111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8" name="Oval 358"/>
          <p:cNvSpPr>
            <a:spLocks noChangeArrowheads="1"/>
          </p:cNvSpPr>
          <p:nvPr/>
        </p:nvSpPr>
        <p:spPr bwMode="auto">
          <a:xfrm>
            <a:off x="8270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9" name="Oval 359"/>
          <p:cNvSpPr>
            <a:spLocks noChangeArrowheads="1"/>
          </p:cNvSpPr>
          <p:nvPr/>
        </p:nvSpPr>
        <p:spPr bwMode="auto">
          <a:xfrm>
            <a:off x="10429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0" name="Oval 360"/>
          <p:cNvSpPr>
            <a:spLocks noChangeArrowheads="1"/>
          </p:cNvSpPr>
          <p:nvPr/>
        </p:nvSpPr>
        <p:spPr bwMode="auto">
          <a:xfrm>
            <a:off x="12588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1" name="Oval 361"/>
          <p:cNvSpPr>
            <a:spLocks noChangeArrowheads="1"/>
          </p:cNvSpPr>
          <p:nvPr/>
        </p:nvSpPr>
        <p:spPr bwMode="auto">
          <a:xfrm>
            <a:off x="14763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2" name="Oval 362"/>
          <p:cNvSpPr>
            <a:spLocks noChangeArrowheads="1"/>
          </p:cNvSpPr>
          <p:nvPr/>
        </p:nvSpPr>
        <p:spPr bwMode="auto">
          <a:xfrm>
            <a:off x="16922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3" name="Oval 363"/>
          <p:cNvSpPr>
            <a:spLocks noChangeArrowheads="1"/>
          </p:cNvSpPr>
          <p:nvPr/>
        </p:nvSpPr>
        <p:spPr bwMode="auto">
          <a:xfrm>
            <a:off x="19081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4" name="Oval 364"/>
          <p:cNvSpPr>
            <a:spLocks noChangeArrowheads="1"/>
          </p:cNvSpPr>
          <p:nvPr/>
        </p:nvSpPr>
        <p:spPr bwMode="auto">
          <a:xfrm>
            <a:off x="21240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5" name="Oval 365"/>
          <p:cNvSpPr>
            <a:spLocks noChangeArrowheads="1"/>
          </p:cNvSpPr>
          <p:nvPr/>
        </p:nvSpPr>
        <p:spPr bwMode="auto">
          <a:xfrm>
            <a:off x="27717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6" name="Oval 366"/>
          <p:cNvSpPr>
            <a:spLocks noChangeArrowheads="1"/>
          </p:cNvSpPr>
          <p:nvPr/>
        </p:nvSpPr>
        <p:spPr bwMode="auto">
          <a:xfrm>
            <a:off x="29876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7" name="Oval 367"/>
          <p:cNvSpPr>
            <a:spLocks noChangeArrowheads="1"/>
          </p:cNvSpPr>
          <p:nvPr/>
        </p:nvSpPr>
        <p:spPr bwMode="auto">
          <a:xfrm>
            <a:off x="32035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8" name="Oval 368"/>
          <p:cNvSpPr>
            <a:spLocks noChangeArrowheads="1"/>
          </p:cNvSpPr>
          <p:nvPr/>
        </p:nvSpPr>
        <p:spPr bwMode="auto">
          <a:xfrm>
            <a:off x="34194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9" name="Oval 369"/>
          <p:cNvSpPr>
            <a:spLocks noChangeArrowheads="1"/>
          </p:cNvSpPr>
          <p:nvPr/>
        </p:nvSpPr>
        <p:spPr bwMode="auto">
          <a:xfrm>
            <a:off x="36353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0" name="Oval 370"/>
          <p:cNvSpPr>
            <a:spLocks noChangeArrowheads="1"/>
          </p:cNvSpPr>
          <p:nvPr/>
        </p:nvSpPr>
        <p:spPr bwMode="auto">
          <a:xfrm>
            <a:off x="38512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1" name="Oval 371"/>
          <p:cNvSpPr>
            <a:spLocks noChangeArrowheads="1"/>
          </p:cNvSpPr>
          <p:nvPr/>
        </p:nvSpPr>
        <p:spPr bwMode="auto">
          <a:xfrm>
            <a:off x="4067175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2" name="Oval 372"/>
          <p:cNvSpPr>
            <a:spLocks noChangeArrowheads="1"/>
          </p:cNvSpPr>
          <p:nvPr/>
        </p:nvSpPr>
        <p:spPr bwMode="auto">
          <a:xfrm>
            <a:off x="42846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3" name="Oval 373"/>
          <p:cNvSpPr>
            <a:spLocks noChangeArrowheads="1"/>
          </p:cNvSpPr>
          <p:nvPr/>
        </p:nvSpPr>
        <p:spPr bwMode="auto">
          <a:xfrm>
            <a:off x="45005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4" name="Oval 374"/>
          <p:cNvSpPr>
            <a:spLocks noChangeArrowheads="1"/>
          </p:cNvSpPr>
          <p:nvPr/>
        </p:nvSpPr>
        <p:spPr bwMode="auto">
          <a:xfrm>
            <a:off x="47164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5" name="Oval 375"/>
          <p:cNvSpPr>
            <a:spLocks noChangeArrowheads="1"/>
          </p:cNvSpPr>
          <p:nvPr/>
        </p:nvSpPr>
        <p:spPr bwMode="auto">
          <a:xfrm>
            <a:off x="49323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6" name="Oval 376"/>
          <p:cNvSpPr>
            <a:spLocks noChangeArrowheads="1"/>
          </p:cNvSpPr>
          <p:nvPr/>
        </p:nvSpPr>
        <p:spPr bwMode="auto">
          <a:xfrm>
            <a:off x="51482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7" name="Oval 377"/>
          <p:cNvSpPr>
            <a:spLocks noChangeArrowheads="1"/>
          </p:cNvSpPr>
          <p:nvPr/>
        </p:nvSpPr>
        <p:spPr bwMode="auto">
          <a:xfrm>
            <a:off x="5148263" y="3068638"/>
            <a:ext cx="3603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8" name="Oval 378"/>
          <p:cNvSpPr>
            <a:spLocks noChangeArrowheads="1"/>
          </p:cNvSpPr>
          <p:nvPr/>
        </p:nvSpPr>
        <p:spPr bwMode="auto">
          <a:xfrm>
            <a:off x="55800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9" name="Oval 379"/>
          <p:cNvSpPr>
            <a:spLocks noChangeArrowheads="1"/>
          </p:cNvSpPr>
          <p:nvPr/>
        </p:nvSpPr>
        <p:spPr bwMode="auto">
          <a:xfrm>
            <a:off x="57959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0" name="Oval 380"/>
          <p:cNvSpPr>
            <a:spLocks noChangeArrowheads="1"/>
          </p:cNvSpPr>
          <p:nvPr/>
        </p:nvSpPr>
        <p:spPr bwMode="auto">
          <a:xfrm>
            <a:off x="60118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1" name="Oval 381"/>
          <p:cNvSpPr>
            <a:spLocks noChangeArrowheads="1"/>
          </p:cNvSpPr>
          <p:nvPr/>
        </p:nvSpPr>
        <p:spPr bwMode="auto">
          <a:xfrm>
            <a:off x="62277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2" name="Oval 382"/>
          <p:cNvSpPr>
            <a:spLocks noChangeArrowheads="1"/>
          </p:cNvSpPr>
          <p:nvPr/>
        </p:nvSpPr>
        <p:spPr bwMode="auto">
          <a:xfrm>
            <a:off x="64436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3" name="Oval 383"/>
          <p:cNvSpPr>
            <a:spLocks noChangeArrowheads="1"/>
          </p:cNvSpPr>
          <p:nvPr/>
        </p:nvSpPr>
        <p:spPr bwMode="auto">
          <a:xfrm>
            <a:off x="66595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4" name="Oval 384"/>
          <p:cNvSpPr>
            <a:spLocks noChangeArrowheads="1"/>
          </p:cNvSpPr>
          <p:nvPr/>
        </p:nvSpPr>
        <p:spPr bwMode="auto">
          <a:xfrm>
            <a:off x="6875463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5" name="Oval 385"/>
          <p:cNvSpPr>
            <a:spLocks noChangeArrowheads="1"/>
          </p:cNvSpPr>
          <p:nvPr/>
        </p:nvSpPr>
        <p:spPr bwMode="auto">
          <a:xfrm>
            <a:off x="73088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6" name="Oval 386"/>
          <p:cNvSpPr>
            <a:spLocks noChangeArrowheads="1"/>
          </p:cNvSpPr>
          <p:nvPr/>
        </p:nvSpPr>
        <p:spPr bwMode="auto">
          <a:xfrm>
            <a:off x="75247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7" name="Oval 387"/>
          <p:cNvSpPr>
            <a:spLocks noChangeArrowheads="1"/>
          </p:cNvSpPr>
          <p:nvPr/>
        </p:nvSpPr>
        <p:spPr bwMode="auto">
          <a:xfrm>
            <a:off x="77406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8" name="Oval 388"/>
          <p:cNvSpPr>
            <a:spLocks noChangeArrowheads="1"/>
          </p:cNvSpPr>
          <p:nvPr/>
        </p:nvSpPr>
        <p:spPr bwMode="auto">
          <a:xfrm>
            <a:off x="79565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9" name="Oval 389"/>
          <p:cNvSpPr>
            <a:spLocks noChangeArrowheads="1"/>
          </p:cNvSpPr>
          <p:nvPr/>
        </p:nvSpPr>
        <p:spPr bwMode="auto">
          <a:xfrm>
            <a:off x="81724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0" name="Oval 390"/>
          <p:cNvSpPr>
            <a:spLocks noChangeArrowheads="1"/>
          </p:cNvSpPr>
          <p:nvPr/>
        </p:nvSpPr>
        <p:spPr bwMode="auto">
          <a:xfrm>
            <a:off x="83883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1" name="Oval 391"/>
          <p:cNvSpPr>
            <a:spLocks noChangeArrowheads="1"/>
          </p:cNvSpPr>
          <p:nvPr/>
        </p:nvSpPr>
        <p:spPr bwMode="auto">
          <a:xfrm>
            <a:off x="86042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2" name="Oval 392"/>
          <p:cNvSpPr>
            <a:spLocks noChangeArrowheads="1"/>
          </p:cNvSpPr>
          <p:nvPr/>
        </p:nvSpPr>
        <p:spPr bwMode="auto">
          <a:xfrm>
            <a:off x="8820150" y="3502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3" name="Oval 393"/>
          <p:cNvSpPr>
            <a:spLocks noChangeArrowheads="1"/>
          </p:cNvSpPr>
          <p:nvPr/>
        </p:nvSpPr>
        <p:spPr bwMode="auto">
          <a:xfrm>
            <a:off x="179388" y="3502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4" name="Oval 394"/>
          <p:cNvSpPr>
            <a:spLocks noChangeArrowheads="1"/>
          </p:cNvSpPr>
          <p:nvPr/>
        </p:nvSpPr>
        <p:spPr bwMode="auto">
          <a:xfrm>
            <a:off x="3952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5" name="Oval 395"/>
          <p:cNvSpPr>
            <a:spLocks noChangeArrowheads="1"/>
          </p:cNvSpPr>
          <p:nvPr/>
        </p:nvSpPr>
        <p:spPr bwMode="auto">
          <a:xfrm>
            <a:off x="6111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6" name="Oval 396"/>
          <p:cNvSpPr>
            <a:spLocks noChangeArrowheads="1"/>
          </p:cNvSpPr>
          <p:nvPr/>
        </p:nvSpPr>
        <p:spPr bwMode="auto">
          <a:xfrm>
            <a:off x="8270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7" name="Oval 397"/>
          <p:cNvSpPr>
            <a:spLocks noChangeArrowheads="1"/>
          </p:cNvSpPr>
          <p:nvPr/>
        </p:nvSpPr>
        <p:spPr bwMode="auto">
          <a:xfrm>
            <a:off x="10429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8" name="Oval 398"/>
          <p:cNvSpPr>
            <a:spLocks noChangeArrowheads="1"/>
          </p:cNvSpPr>
          <p:nvPr/>
        </p:nvSpPr>
        <p:spPr bwMode="auto">
          <a:xfrm>
            <a:off x="12588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9" name="Oval 399"/>
          <p:cNvSpPr>
            <a:spLocks noChangeArrowheads="1"/>
          </p:cNvSpPr>
          <p:nvPr/>
        </p:nvSpPr>
        <p:spPr bwMode="auto">
          <a:xfrm>
            <a:off x="14763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0" name="Oval 400"/>
          <p:cNvSpPr>
            <a:spLocks noChangeArrowheads="1"/>
          </p:cNvSpPr>
          <p:nvPr/>
        </p:nvSpPr>
        <p:spPr bwMode="auto">
          <a:xfrm>
            <a:off x="16922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1" name="Oval 401"/>
          <p:cNvSpPr>
            <a:spLocks noChangeArrowheads="1"/>
          </p:cNvSpPr>
          <p:nvPr/>
        </p:nvSpPr>
        <p:spPr bwMode="auto">
          <a:xfrm>
            <a:off x="19081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2" name="Oval 402"/>
          <p:cNvSpPr>
            <a:spLocks noChangeArrowheads="1"/>
          </p:cNvSpPr>
          <p:nvPr/>
        </p:nvSpPr>
        <p:spPr bwMode="auto">
          <a:xfrm>
            <a:off x="21240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3" name="Oval 403"/>
          <p:cNvSpPr>
            <a:spLocks noChangeArrowheads="1"/>
          </p:cNvSpPr>
          <p:nvPr/>
        </p:nvSpPr>
        <p:spPr bwMode="auto">
          <a:xfrm>
            <a:off x="2339975" y="3500438"/>
            <a:ext cx="3603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4" name="Oval 404"/>
          <p:cNvSpPr>
            <a:spLocks noChangeArrowheads="1"/>
          </p:cNvSpPr>
          <p:nvPr/>
        </p:nvSpPr>
        <p:spPr bwMode="auto">
          <a:xfrm>
            <a:off x="29876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5" name="Oval 405"/>
          <p:cNvSpPr>
            <a:spLocks noChangeArrowheads="1"/>
          </p:cNvSpPr>
          <p:nvPr/>
        </p:nvSpPr>
        <p:spPr bwMode="auto">
          <a:xfrm>
            <a:off x="32035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6" name="Oval 406"/>
          <p:cNvSpPr>
            <a:spLocks noChangeArrowheads="1"/>
          </p:cNvSpPr>
          <p:nvPr/>
        </p:nvSpPr>
        <p:spPr bwMode="auto">
          <a:xfrm>
            <a:off x="34194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7" name="Oval 407"/>
          <p:cNvSpPr>
            <a:spLocks noChangeArrowheads="1"/>
          </p:cNvSpPr>
          <p:nvPr/>
        </p:nvSpPr>
        <p:spPr bwMode="auto">
          <a:xfrm>
            <a:off x="36353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8" name="Oval 408"/>
          <p:cNvSpPr>
            <a:spLocks noChangeArrowheads="1"/>
          </p:cNvSpPr>
          <p:nvPr/>
        </p:nvSpPr>
        <p:spPr bwMode="auto">
          <a:xfrm>
            <a:off x="38512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9" name="Oval 409"/>
          <p:cNvSpPr>
            <a:spLocks noChangeArrowheads="1"/>
          </p:cNvSpPr>
          <p:nvPr/>
        </p:nvSpPr>
        <p:spPr bwMode="auto">
          <a:xfrm>
            <a:off x="4067175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0" name="Oval 410"/>
          <p:cNvSpPr>
            <a:spLocks noChangeArrowheads="1"/>
          </p:cNvSpPr>
          <p:nvPr/>
        </p:nvSpPr>
        <p:spPr bwMode="auto">
          <a:xfrm>
            <a:off x="42846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1" name="Oval 411"/>
          <p:cNvSpPr>
            <a:spLocks noChangeArrowheads="1"/>
          </p:cNvSpPr>
          <p:nvPr/>
        </p:nvSpPr>
        <p:spPr bwMode="auto">
          <a:xfrm>
            <a:off x="45005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2" name="Oval 412"/>
          <p:cNvSpPr>
            <a:spLocks noChangeArrowheads="1"/>
          </p:cNvSpPr>
          <p:nvPr/>
        </p:nvSpPr>
        <p:spPr bwMode="auto">
          <a:xfrm>
            <a:off x="47164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3" name="Oval 413"/>
          <p:cNvSpPr>
            <a:spLocks noChangeArrowheads="1"/>
          </p:cNvSpPr>
          <p:nvPr/>
        </p:nvSpPr>
        <p:spPr bwMode="auto">
          <a:xfrm>
            <a:off x="49323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4" name="Oval 414"/>
          <p:cNvSpPr>
            <a:spLocks noChangeArrowheads="1"/>
          </p:cNvSpPr>
          <p:nvPr/>
        </p:nvSpPr>
        <p:spPr bwMode="auto">
          <a:xfrm>
            <a:off x="51482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5" name="Oval 415"/>
          <p:cNvSpPr>
            <a:spLocks noChangeArrowheads="1"/>
          </p:cNvSpPr>
          <p:nvPr/>
        </p:nvSpPr>
        <p:spPr bwMode="auto">
          <a:xfrm>
            <a:off x="53641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6" name="Oval 416"/>
          <p:cNvSpPr>
            <a:spLocks noChangeArrowheads="1"/>
          </p:cNvSpPr>
          <p:nvPr/>
        </p:nvSpPr>
        <p:spPr bwMode="auto">
          <a:xfrm>
            <a:off x="55800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7" name="Oval 417"/>
          <p:cNvSpPr>
            <a:spLocks noChangeArrowheads="1"/>
          </p:cNvSpPr>
          <p:nvPr/>
        </p:nvSpPr>
        <p:spPr bwMode="auto">
          <a:xfrm>
            <a:off x="57959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8" name="Oval 418"/>
          <p:cNvSpPr>
            <a:spLocks noChangeArrowheads="1"/>
          </p:cNvSpPr>
          <p:nvPr/>
        </p:nvSpPr>
        <p:spPr bwMode="auto">
          <a:xfrm>
            <a:off x="62277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9" name="Oval 419"/>
          <p:cNvSpPr>
            <a:spLocks noChangeArrowheads="1"/>
          </p:cNvSpPr>
          <p:nvPr/>
        </p:nvSpPr>
        <p:spPr bwMode="auto">
          <a:xfrm>
            <a:off x="64436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0" name="Oval 420"/>
          <p:cNvSpPr>
            <a:spLocks noChangeArrowheads="1"/>
          </p:cNvSpPr>
          <p:nvPr/>
        </p:nvSpPr>
        <p:spPr bwMode="auto">
          <a:xfrm>
            <a:off x="66595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1" name="Oval 421"/>
          <p:cNvSpPr>
            <a:spLocks noChangeArrowheads="1"/>
          </p:cNvSpPr>
          <p:nvPr/>
        </p:nvSpPr>
        <p:spPr bwMode="auto">
          <a:xfrm>
            <a:off x="68754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2" name="Oval 422"/>
          <p:cNvSpPr>
            <a:spLocks noChangeArrowheads="1"/>
          </p:cNvSpPr>
          <p:nvPr/>
        </p:nvSpPr>
        <p:spPr bwMode="auto">
          <a:xfrm>
            <a:off x="7091363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3" name="Oval 423"/>
          <p:cNvSpPr>
            <a:spLocks noChangeArrowheads="1"/>
          </p:cNvSpPr>
          <p:nvPr/>
        </p:nvSpPr>
        <p:spPr bwMode="auto">
          <a:xfrm>
            <a:off x="73088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4" name="Oval 424"/>
          <p:cNvSpPr>
            <a:spLocks noChangeArrowheads="1"/>
          </p:cNvSpPr>
          <p:nvPr/>
        </p:nvSpPr>
        <p:spPr bwMode="auto">
          <a:xfrm>
            <a:off x="79565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5" name="Oval 425"/>
          <p:cNvSpPr>
            <a:spLocks noChangeArrowheads="1"/>
          </p:cNvSpPr>
          <p:nvPr/>
        </p:nvSpPr>
        <p:spPr bwMode="auto">
          <a:xfrm>
            <a:off x="83883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6" name="Oval 426"/>
          <p:cNvSpPr>
            <a:spLocks noChangeArrowheads="1"/>
          </p:cNvSpPr>
          <p:nvPr/>
        </p:nvSpPr>
        <p:spPr bwMode="auto">
          <a:xfrm>
            <a:off x="86042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7" name="Oval 427"/>
          <p:cNvSpPr>
            <a:spLocks noChangeArrowheads="1"/>
          </p:cNvSpPr>
          <p:nvPr/>
        </p:nvSpPr>
        <p:spPr bwMode="auto">
          <a:xfrm>
            <a:off x="8820150" y="3717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8" name="Oval 428"/>
          <p:cNvSpPr>
            <a:spLocks noChangeArrowheads="1"/>
          </p:cNvSpPr>
          <p:nvPr/>
        </p:nvSpPr>
        <p:spPr bwMode="auto">
          <a:xfrm>
            <a:off x="179388" y="3717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9" name="Oval 429"/>
          <p:cNvSpPr>
            <a:spLocks noChangeArrowheads="1"/>
          </p:cNvSpPr>
          <p:nvPr/>
        </p:nvSpPr>
        <p:spPr bwMode="auto">
          <a:xfrm>
            <a:off x="3952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0" name="Oval 430"/>
          <p:cNvSpPr>
            <a:spLocks noChangeArrowheads="1"/>
          </p:cNvSpPr>
          <p:nvPr/>
        </p:nvSpPr>
        <p:spPr bwMode="auto">
          <a:xfrm>
            <a:off x="6111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1" name="Oval 431"/>
          <p:cNvSpPr>
            <a:spLocks noChangeArrowheads="1"/>
          </p:cNvSpPr>
          <p:nvPr/>
        </p:nvSpPr>
        <p:spPr bwMode="auto">
          <a:xfrm>
            <a:off x="8270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2" name="Oval 432"/>
          <p:cNvSpPr>
            <a:spLocks noChangeArrowheads="1"/>
          </p:cNvSpPr>
          <p:nvPr/>
        </p:nvSpPr>
        <p:spPr bwMode="auto">
          <a:xfrm>
            <a:off x="12588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3" name="Oval 433"/>
          <p:cNvSpPr>
            <a:spLocks noChangeArrowheads="1"/>
          </p:cNvSpPr>
          <p:nvPr/>
        </p:nvSpPr>
        <p:spPr bwMode="auto">
          <a:xfrm>
            <a:off x="14763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4" name="Oval 434"/>
          <p:cNvSpPr>
            <a:spLocks noChangeArrowheads="1"/>
          </p:cNvSpPr>
          <p:nvPr/>
        </p:nvSpPr>
        <p:spPr bwMode="auto">
          <a:xfrm>
            <a:off x="16922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5" name="Oval 435"/>
          <p:cNvSpPr>
            <a:spLocks noChangeArrowheads="1"/>
          </p:cNvSpPr>
          <p:nvPr/>
        </p:nvSpPr>
        <p:spPr bwMode="auto">
          <a:xfrm>
            <a:off x="19081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6" name="Oval 436"/>
          <p:cNvSpPr>
            <a:spLocks noChangeArrowheads="1"/>
          </p:cNvSpPr>
          <p:nvPr/>
        </p:nvSpPr>
        <p:spPr bwMode="auto">
          <a:xfrm>
            <a:off x="21240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7" name="Oval 437"/>
          <p:cNvSpPr>
            <a:spLocks noChangeArrowheads="1"/>
          </p:cNvSpPr>
          <p:nvPr/>
        </p:nvSpPr>
        <p:spPr bwMode="auto">
          <a:xfrm>
            <a:off x="23399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8" name="Oval 438"/>
          <p:cNvSpPr>
            <a:spLocks noChangeArrowheads="1"/>
          </p:cNvSpPr>
          <p:nvPr/>
        </p:nvSpPr>
        <p:spPr bwMode="auto">
          <a:xfrm>
            <a:off x="25558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9" name="Oval 439"/>
          <p:cNvSpPr>
            <a:spLocks noChangeArrowheads="1"/>
          </p:cNvSpPr>
          <p:nvPr/>
        </p:nvSpPr>
        <p:spPr bwMode="auto">
          <a:xfrm>
            <a:off x="27717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0" name="Oval 440"/>
          <p:cNvSpPr>
            <a:spLocks noChangeArrowheads="1"/>
          </p:cNvSpPr>
          <p:nvPr/>
        </p:nvSpPr>
        <p:spPr bwMode="auto">
          <a:xfrm>
            <a:off x="29876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1" name="Oval 441"/>
          <p:cNvSpPr>
            <a:spLocks noChangeArrowheads="1"/>
          </p:cNvSpPr>
          <p:nvPr/>
        </p:nvSpPr>
        <p:spPr bwMode="auto">
          <a:xfrm>
            <a:off x="32035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2" name="Oval 442"/>
          <p:cNvSpPr>
            <a:spLocks noChangeArrowheads="1"/>
          </p:cNvSpPr>
          <p:nvPr/>
        </p:nvSpPr>
        <p:spPr bwMode="auto">
          <a:xfrm>
            <a:off x="34194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3" name="Oval 443"/>
          <p:cNvSpPr>
            <a:spLocks noChangeArrowheads="1"/>
          </p:cNvSpPr>
          <p:nvPr/>
        </p:nvSpPr>
        <p:spPr bwMode="auto">
          <a:xfrm>
            <a:off x="36353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4" name="Oval 444"/>
          <p:cNvSpPr>
            <a:spLocks noChangeArrowheads="1"/>
          </p:cNvSpPr>
          <p:nvPr/>
        </p:nvSpPr>
        <p:spPr bwMode="auto">
          <a:xfrm>
            <a:off x="38512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5" name="Oval 445"/>
          <p:cNvSpPr>
            <a:spLocks noChangeArrowheads="1"/>
          </p:cNvSpPr>
          <p:nvPr/>
        </p:nvSpPr>
        <p:spPr bwMode="auto">
          <a:xfrm>
            <a:off x="4067175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6" name="Oval 446"/>
          <p:cNvSpPr>
            <a:spLocks noChangeArrowheads="1"/>
          </p:cNvSpPr>
          <p:nvPr/>
        </p:nvSpPr>
        <p:spPr bwMode="auto">
          <a:xfrm>
            <a:off x="42846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7" name="Oval 447"/>
          <p:cNvSpPr>
            <a:spLocks noChangeArrowheads="1"/>
          </p:cNvSpPr>
          <p:nvPr/>
        </p:nvSpPr>
        <p:spPr bwMode="auto">
          <a:xfrm>
            <a:off x="45005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8" name="Oval 448"/>
          <p:cNvSpPr>
            <a:spLocks noChangeArrowheads="1"/>
          </p:cNvSpPr>
          <p:nvPr/>
        </p:nvSpPr>
        <p:spPr bwMode="auto">
          <a:xfrm>
            <a:off x="47164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9" name="Oval 449"/>
          <p:cNvSpPr>
            <a:spLocks noChangeArrowheads="1"/>
          </p:cNvSpPr>
          <p:nvPr/>
        </p:nvSpPr>
        <p:spPr bwMode="auto">
          <a:xfrm>
            <a:off x="49323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0" name="Oval 450"/>
          <p:cNvSpPr>
            <a:spLocks noChangeArrowheads="1"/>
          </p:cNvSpPr>
          <p:nvPr/>
        </p:nvSpPr>
        <p:spPr bwMode="auto">
          <a:xfrm>
            <a:off x="51482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1" name="Oval 451"/>
          <p:cNvSpPr>
            <a:spLocks noChangeArrowheads="1"/>
          </p:cNvSpPr>
          <p:nvPr/>
        </p:nvSpPr>
        <p:spPr bwMode="auto">
          <a:xfrm>
            <a:off x="53641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2" name="Oval 452"/>
          <p:cNvSpPr>
            <a:spLocks noChangeArrowheads="1"/>
          </p:cNvSpPr>
          <p:nvPr/>
        </p:nvSpPr>
        <p:spPr bwMode="auto">
          <a:xfrm>
            <a:off x="55800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3" name="Oval 453"/>
          <p:cNvSpPr>
            <a:spLocks noChangeArrowheads="1"/>
          </p:cNvSpPr>
          <p:nvPr/>
        </p:nvSpPr>
        <p:spPr bwMode="auto">
          <a:xfrm>
            <a:off x="57959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4" name="Oval 454"/>
          <p:cNvSpPr>
            <a:spLocks noChangeArrowheads="1"/>
          </p:cNvSpPr>
          <p:nvPr/>
        </p:nvSpPr>
        <p:spPr bwMode="auto">
          <a:xfrm>
            <a:off x="60118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5" name="Oval 455"/>
          <p:cNvSpPr>
            <a:spLocks noChangeArrowheads="1"/>
          </p:cNvSpPr>
          <p:nvPr/>
        </p:nvSpPr>
        <p:spPr bwMode="auto">
          <a:xfrm>
            <a:off x="62277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6" name="Oval 456"/>
          <p:cNvSpPr>
            <a:spLocks noChangeArrowheads="1"/>
          </p:cNvSpPr>
          <p:nvPr/>
        </p:nvSpPr>
        <p:spPr bwMode="auto">
          <a:xfrm>
            <a:off x="64436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7" name="Oval 457"/>
          <p:cNvSpPr>
            <a:spLocks noChangeArrowheads="1"/>
          </p:cNvSpPr>
          <p:nvPr/>
        </p:nvSpPr>
        <p:spPr bwMode="auto">
          <a:xfrm>
            <a:off x="66595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8" name="Oval 458"/>
          <p:cNvSpPr>
            <a:spLocks noChangeArrowheads="1"/>
          </p:cNvSpPr>
          <p:nvPr/>
        </p:nvSpPr>
        <p:spPr bwMode="auto">
          <a:xfrm>
            <a:off x="68754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9" name="Oval 459"/>
          <p:cNvSpPr>
            <a:spLocks noChangeArrowheads="1"/>
          </p:cNvSpPr>
          <p:nvPr/>
        </p:nvSpPr>
        <p:spPr bwMode="auto">
          <a:xfrm>
            <a:off x="709136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0" name="Oval 460"/>
          <p:cNvSpPr>
            <a:spLocks noChangeArrowheads="1"/>
          </p:cNvSpPr>
          <p:nvPr/>
        </p:nvSpPr>
        <p:spPr bwMode="auto">
          <a:xfrm>
            <a:off x="73088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1" name="Oval 461"/>
          <p:cNvSpPr>
            <a:spLocks noChangeArrowheads="1"/>
          </p:cNvSpPr>
          <p:nvPr/>
        </p:nvSpPr>
        <p:spPr bwMode="auto">
          <a:xfrm>
            <a:off x="77406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2" name="Oval 462"/>
          <p:cNvSpPr>
            <a:spLocks noChangeArrowheads="1"/>
          </p:cNvSpPr>
          <p:nvPr/>
        </p:nvSpPr>
        <p:spPr bwMode="auto">
          <a:xfrm>
            <a:off x="79565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3" name="Oval 463"/>
          <p:cNvSpPr>
            <a:spLocks noChangeArrowheads="1"/>
          </p:cNvSpPr>
          <p:nvPr/>
        </p:nvSpPr>
        <p:spPr bwMode="auto">
          <a:xfrm>
            <a:off x="81724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4" name="Oval 464"/>
          <p:cNvSpPr>
            <a:spLocks noChangeArrowheads="1"/>
          </p:cNvSpPr>
          <p:nvPr/>
        </p:nvSpPr>
        <p:spPr bwMode="auto">
          <a:xfrm>
            <a:off x="83883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5" name="Oval 465"/>
          <p:cNvSpPr>
            <a:spLocks noChangeArrowheads="1"/>
          </p:cNvSpPr>
          <p:nvPr/>
        </p:nvSpPr>
        <p:spPr bwMode="auto">
          <a:xfrm>
            <a:off x="86042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6" name="Oval 466"/>
          <p:cNvSpPr>
            <a:spLocks noChangeArrowheads="1"/>
          </p:cNvSpPr>
          <p:nvPr/>
        </p:nvSpPr>
        <p:spPr bwMode="auto">
          <a:xfrm>
            <a:off x="8820150" y="3933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7" name="Oval 467"/>
          <p:cNvSpPr>
            <a:spLocks noChangeArrowheads="1"/>
          </p:cNvSpPr>
          <p:nvPr/>
        </p:nvSpPr>
        <p:spPr bwMode="auto">
          <a:xfrm>
            <a:off x="179388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8" name="Oval 468"/>
          <p:cNvSpPr>
            <a:spLocks noChangeArrowheads="1"/>
          </p:cNvSpPr>
          <p:nvPr/>
        </p:nvSpPr>
        <p:spPr bwMode="auto">
          <a:xfrm>
            <a:off x="395288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9" name="Oval 469"/>
          <p:cNvSpPr>
            <a:spLocks noChangeArrowheads="1"/>
          </p:cNvSpPr>
          <p:nvPr/>
        </p:nvSpPr>
        <p:spPr bwMode="auto">
          <a:xfrm>
            <a:off x="611188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0" name="Oval 470"/>
          <p:cNvSpPr>
            <a:spLocks noChangeArrowheads="1"/>
          </p:cNvSpPr>
          <p:nvPr/>
        </p:nvSpPr>
        <p:spPr bwMode="auto">
          <a:xfrm>
            <a:off x="14763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1" name="Oval 471"/>
          <p:cNvSpPr>
            <a:spLocks noChangeArrowheads="1"/>
          </p:cNvSpPr>
          <p:nvPr/>
        </p:nvSpPr>
        <p:spPr bwMode="auto">
          <a:xfrm>
            <a:off x="16922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2" name="Oval 472"/>
          <p:cNvSpPr>
            <a:spLocks noChangeArrowheads="1"/>
          </p:cNvSpPr>
          <p:nvPr/>
        </p:nvSpPr>
        <p:spPr bwMode="auto">
          <a:xfrm>
            <a:off x="19081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3" name="Oval 473"/>
          <p:cNvSpPr>
            <a:spLocks noChangeArrowheads="1"/>
          </p:cNvSpPr>
          <p:nvPr/>
        </p:nvSpPr>
        <p:spPr bwMode="auto">
          <a:xfrm>
            <a:off x="21240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4" name="Oval 474"/>
          <p:cNvSpPr>
            <a:spLocks noChangeArrowheads="1"/>
          </p:cNvSpPr>
          <p:nvPr/>
        </p:nvSpPr>
        <p:spPr bwMode="auto">
          <a:xfrm>
            <a:off x="23399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5" name="Oval 475"/>
          <p:cNvSpPr>
            <a:spLocks noChangeArrowheads="1"/>
          </p:cNvSpPr>
          <p:nvPr/>
        </p:nvSpPr>
        <p:spPr bwMode="auto">
          <a:xfrm>
            <a:off x="25558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6" name="Oval 476"/>
          <p:cNvSpPr>
            <a:spLocks noChangeArrowheads="1"/>
          </p:cNvSpPr>
          <p:nvPr/>
        </p:nvSpPr>
        <p:spPr bwMode="auto">
          <a:xfrm>
            <a:off x="27717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7" name="Oval 477"/>
          <p:cNvSpPr>
            <a:spLocks noChangeArrowheads="1"/>
          </p:cNvSpPr>
          <p:nvPr/>
        </p:nvSpPr>
        <p:spPr bwMode="auto">
          <a:xfrm>
            <a:off x="29876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8" name="Oval 478"/>
          <p:cNvSpPr>
            <a:spLocks noChangeArrowheads="1"/>
          </p:cNvSpPr>
          <p:nvPr/>
        </p:nvSpPr>
        <p:spPr bwMode="auto">
          <a:xfrm>
            <a:off x="32035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9" name="Oval 479"/>
          <p:cNvSpPr>
            <a:spLocks noChangeArrowheads="1"/>
          </p:cNvSpPr>
          <p:nvPr/>
        </p:nvSpPr>
        <p:spPr bwMode="auto">
          <a:xfrm>
            <a:off x="3419475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0" name="Oval 480"/>
          <p:cNvSpPr>
            <a:spLocks noChangeArrowheads="1"/>
          </p:cNvSpPr>
          <p:nvPr/>
        </p:nvSpPr>
        <p:spPr bwMode="auto">
          <a:xfrm>
            <a:off x="3708400" y="4149725"/>
            <a:ext cx="360363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1" name="Oval 481"/>
          <p:cNvSpPr>
            <a:spLocks noChangeArrowheads="1"/>
          </p:cNvSpPr>
          <p:nvPr/>
        </p:nvSpPr>
        <p:spPr bwMode="auto">
          <a:xfrm>
            <a:off x="42846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2" name="Oval 482"/>
          <p:cNvSpPr>
            <a:spLocks noChangeArrowheads="1"/>
          </p:cNvSpPr>
          <p:nvPr/>
        </p:nvSpPr>
        <p:spPr bwMode="auto">
          <a:xfrm>
            <a:off x="45005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3" name="Oval 483"/>
          <p:cNvSpPr>
            <a:spLocks noChangeArrowheads="1"/>
          </p:cNvSpPr>
          <p:nvPr/>
        </p:nvSpPr>
        <p:spPr bwMode="auto">
          <a:xfrm>
            <a:off x="47164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4" name="Oval 484"/>
          <p:cNvSpPr>
            <a:spLocks noChangeArrowheads="1"/>
          </p:cNvSpPr>
          <p:nvPr/>
        </p:nvSpPr>
        <p:spPr bwMode="auto">
          <a:xfrm>
            <a:off x="49323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5" name="Oval 485"/>
          <p:cNvSpPr>
            <a:spLocks noChangeArrowheads="1"/>
          </p:cNvSpPr>
          <p:nvPr/>
        </p:nvSpPr>
        <p:spPr bwMode="auto">
          <a:xfrm>
            <a:off x="53641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6" name="Oval 486"/>
          <p:cNvSpPr>
            <a:spLocks noChangeArrowheads="1"/>
          </p:cNvSpPr>
          <p:nvPr/>
        </p:nvSpPr>
        <p:spPr bwMode="auto">
          <a:xfrm>
            <a:off x="55800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7" name="Oval 487"/>
          <p:cNvSpPr>
            <a:spLocks noChangeArrowheads="1"/>
          </p:cNvSpPr>
          <p:nvPr/>
        </p:nvSpPr>
        <p:spPr bwMode="auto">
          <a:xfrm>
            <a:off x="57959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8" name="Oval 488"/>
          <p:cNvSpPr>
            <a:spLocks noChangeArrowheads="1"/>
          </p:cNvSpPr>
          <p:nvPr/>
        </p:nvSpPr>
        <p:spPr bwMode="auto">
          <a:xfrm>
            <a:off x="60118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49" name="Oval 489"/>
          <p:cNvSpPr>
            <a:spLocks noChangeArrowheads="1"/>
          </p:cNvSpPr>
          <p:nvPr/>
        </p:nvSpPr>
        <p:spPr bwMode="auto">
          <a:xfrm>
            <a:off x="62277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0" name="Oval 490"/>
          <p:cNvSpPr>
            <a:spLocks noChangeArrowheads="1"/>
          </p:cNvSpPr>
          <p:nvPr/>
        </p:nvSpPr>
        <p:spPr bwMode="auto">
          <a:xfrm>
            <a:off x="64436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1" name="Oval 491"/>
          <p:cNvSpPr>
            <a:spLocks noChangeArrowheads="1"/>
          </p:cNvSpPr>
          <p:nvPr/>
        </p:nvSpPr>
        <p:spPr bwMode="auto">
          <a:xfrm>
            <a:off x="68754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2" name="Oval 492"/>
          <p:cNvSpPr>
            <a:spLocks noChangeArrowheads="1"/>
          </p:cNvSpPr>
          <p:nvPr/>
        </p:nvSpPr>
        <p:spPr bwMode="auto">
          <a:xfrm>
            <a:off x="7091363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3" name="Oval 493"/>
          <p:cNvSpPr>
            <a:spLocks noChangeArrowheads="1"/>
          </p:cNvSpPr>
          <p:nvPr/>
        </p:nvSpPr>
        <p:spPr bwMode="auto">
          <a:xfrm>
            <a:off x="73088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4" name="Oval 494"/>
          <p:cNvSpPr>
            <a:spLocks noChangeArrowheads="1"/>
          </p:cNvSpPr>
          <p:nvPr/>
        </p:nvSpPr>
        <p:spPr bwMode="auto">
          <a:xfrm>
            <a:off x="75247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5" name="Oval 495"/>
          <p:cNvSpPr>
            <a:spLocks noChangeArrowheads="1"/>
          </p:cNvSpPr>
          <p:nvPr/>
        </p:nvSpPr>
        <p:spPr bwMode="auto">
          <a:xfrm>
            <a:off x="79565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6" name="Oval 496"/>
          <p:cNvSpPr>
            <a:spLocks noChangeArrowheads="1"/>
          </p:cNvSpPr>
          <p:nvPr/>
        </p:nvSpPr>
        <p:spPr bwMode="auto">
          <a:xfrm>
            <a:off x="81724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7" name="Oval 497"/>
          <p:cNvSpPr>
            <a:spLocks noChangeArrowheads="1"/>
          </p:cNvSpPr>
          <p:nvPr/>
        </p:nvSpPr>
        <p:spPr bwMode="auto">
          <a:xfrm>
            <a:off x="83883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8" name="Oval 498"/>
          <p:cNvSpPr>
            <a:spLocks noChangeArrowheads="1"/>
          </p:cNvSpPr>
          <p:nvPr/>
        </p:nvSpPr>
        <p:spPr bwMode="auto">
          <a:xfrm>
            <a:off x="8604250" y="4149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59" name="Oval 499"/>
          <p:cNvSpPr>
            <a:spLocks noChangeArrowheads="1"/>
          </p:cNvSpPr>
          <p:nvPr/>
        </p:nvSpPr>
        <p:spPr bwMode="auto">
          <a:xfrm>
            <a:off x="179388" y="4149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0" name="Oval 500"/>
          <p:cNvSpPr>
            <a:spLocks noChangeArrowheads="1"/>
          </p:cNvSpPr>
          <p:nvPr/>
        </p:nvSpPr>
        <p:spPr bwMode="auto">
          <a:xfrm>
            <a:off x="395288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1" name="Oval 501"/>
          <p:cNvSpPr>
            <a:spLocks noChangeArrowheads="1"/>
          </p:cNvSpPr>
          <p:nvPr/>
        </p:nvSpPr>
        <p:spPr bwMode="auto">
          <a:xfrm>
            <a:off x="611188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2" name="Oval 502"/>
          <p:cNvSpPr>
            <a:spLocks noChangeArrowheads="1"/>
          </p:cNvSpPr>
          <p:nvPr/>
        </p:nvSpPr>
        <p:spPr bwMode="auto">
          <a:xfrm>
            <a:off x="900113" y="4149725"/>
            <a:ext cx="360362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3" name="Oval 503"/>
          <p:cNvSpPr>
            <a:spLocks noChangeArrowheads="1"/>
          </p:cNvSpPr>
          <p:nvPr/>
        </p:nvSpPr>
        <p:spPr bwMode="auto">
          <a:xfrm>
            <a:off x="14763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4" name="Oval 504"/>
          <p:cNvSpPr>
            <a:spLocks noChangeArrowheads="1"/>
          </p:cNvSpPr>
          <p:nvPr/>
        </p:nvSpPr>
        <p:spPr bwMode="auto">
          <a:xfrm>
            <a:off x="16922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5" name="Oval 505"/>
          <p:cNvSpPr>
            <a:spLocks noChangeArrowheads="1"/>
          </p:cNvSpPr>
          <p:nvPr/>
        </p:nvSpPr>
        <p:spPr bwMode="auto">
          <a:xfrm>
            <a:off x="19081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6" name="Oval 506"/>
          <p:cNvSpPr>
            <a:spLocks noChangeArrowheads="1"/>
          </p:cNvSpPr>
          <p:nvPr/>
        </p:nvSpPr>
        <p:spPr bwMode="auto">
          <a:xfrm>
            <a:off x="21240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7" name="Oval 507"/>
          <p:cNvSpPr>
            <a:spLocks noChangeArrowheads="1"/>
          </p:cNvSpPr>
          <p:nvPr/>
        </p:nvSpPr>
        <p:spPr bwMode="auto">
          <a:xfrm>
            <a:off x="25558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8" name="Oval 508"/>
          <p:cNvSpPr>
            <a:spLocks noChangeArrowheads="1"/>
          </p:cNvSpPr>
          <p:nvPr/>
        </p:nvSpPr>
        <p:spPr bwMode="auto">
          <a:xfrm>
            <a:off x="27717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69" name="Oval 509"/>
          <p:cNvSpPr>
            <a:spLocks noChangeArrowheads="1"/>
          </p:cNvSpPr>
          <p:nvPr/>
        </p:nvSpPr>
        <p:spPr bwMode="auto">
          <a:xfrm>
            <a:off x="29876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0" name="Oval 510"/>
          <p:cNvSpPr>
            <a:spLocks noChangeArrowheads="1"/>
          </p:cNvSpPr>
          <p:nvPr/>
        </p:nvSpPr>
        <p:spPr bwMode="auto">
          <a:xfrm>
            <a:off x="32035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1" name="Oval 511"/>
          <p:cNvSpPr>
            <a:spLocks noChangeArrowheads="1"/>
          </p:cNvSpPr>
          <p:nvPr/>
        </p:nvSpPr>
        <p:spPr bwMode="auto">
          <a:xfrm>
            <a:off x="3419475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2" name="Oval 512"/>
          <p:cNvSpPr>
            <a:spLocks noChangeArrowheads="1"/>
          </p:cNvSpPr>
          <p:nvPr/>
        </p:nvSpPr>
        <p:spPr bwMode="auto">
          <a:xfrm>
            <a:off x="42846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3" name="Oval 513"/>
          <p:cNvSpPr>
            <a:spLocks noChangeArrowheads="1"/>
          </p:cNvSpPr>
          <p:nvPr/>
        </p:nvSpPr>
        <p:spPr bwMode="auto">
          <a:xfrm>
            <a:off x="45005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4" name="Oval 514"/>
          <p:cNvSpPr>
            <a:spLocks noChangeArrowheads="1"/>
          </p:cNvSpPr>
          <p:nvPr/>
        </p:nvSpPr>
        <p:spPr bwMode="auto">
          <a:xfrm>
            <a:off x="47164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5" name="Oval 515"/>
          <p:cNvSpPr>
            <a:spLocks noChangeArrowheads="1"/>
          </p:cNvSpPr>
          <p:nvPr/>
        </p:nvSpPr>
        <p:spPr bwMode="auto">
          <a:xfrm>
            <a:off x="49323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6" name="Oval 516"/>
          <p:cNvSpPr>
            <a:spLocks noChangeArrowheads="1"/>
          </p:cNvSpPr>
          <p:nvPr/>
        </p:nvSpPr>
        <p:spPr bwMode="auto">
          <a:xfrm>
            <a:off x="51482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7" name="Oval 517"/>
          <p:cNvSpPr>
            <a:spLocks noChangeArrowheads="1"/>
          </p:cNvSpPr>
          <p:nvPr/>
        </p:nvSpPr>
        <p:spPr bwMode="auto">
          <a:xfrm>
            <a:off x="53641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8" name="Oval 518"/>
          <p:cNvSpPr>
            <a:spLocks noChangeArrowheads="1"/>
          </p:cNvSpPr>
          <p:nvPr/>
        </p:nvSpPr>
        <p:spPr bwMode="auto">
          <a:xfrm>
            <a:off x="55800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79" name="Oval 519"/>
          <p:cNvSpPr>
            <a:spLocks noChangeArrowheads="1"/>
          </p:cNvSpPr>
          <p:nvPr/>
        </p:nvSpPr>
        <p:spPr bwMode="auto">
          <a:xfrm>
            <a:off x="57959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0" name="Oval 520"/>
          <p:cNvSpPr>
            <a:spLocks noChangeArrowheads="1"/>
          </p:cNvSpPr>
          <p:nvPr/>
        </p:nvSpPr>
        <p:spPr bwMode="auto">
          <a:xfrm>
            <a:off x="60118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1" name="Oval 521"/>
          <p:cNvSpPr>
            <a:spLocks noChangeArrowheads="1"/>
          </p:cNvSpPr>
          <p:nvPr/>
        </p:nvSpPr>
        <p:spPr bwMode="auto">
          <a:xfrm>
            <a:off x="62277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2" name="Oval 522"/>
          <p:cNvSpPr>
            <a:spLocks noChangeArrowheads="1"/>
          </p:cNvSpPr>
          <p:nvPr/>
        </p:nvSpPr>
        <p:spPr bwMode="auto">
          <a:xfrm>
            <a:off x="64436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3" name="Oval 523"/>
          <p:cNvSpPr>
            <a:spLocks noChangeArrowheads="1"/>
          </p:cNvSpPr>
          <p:nvPr/>
        </p:nvSpPr>
        <p:spPr bwMode="auto">
          <a:xfrm>
            <a:off x="66595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4" name="Oval 524"/>
          <p:cNvSpPr>
            <a:spLocks noChangeArrowheads="1"/>
          </p:cNvSpPr>
          <p:nvPr/>
        </p:nvSpPr>
        <p:spPr bwMode="auto">
          <a:xfrm>
            <a:off x="68754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5" name="Oval 525"/>
          <p:cNvSpPr>
            <a:spLocks noChangeArrowheads="1"/>
          </p:cNvSpPr>
          <p:nvPr/>
        </p:nvSpPr>
        <p:spPr bwMode="auto">
          <a:xfrm>
            <a:off x="7091363" y="43656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6" name="Oval 526"/>
          <p:cNvSpPr>
            <a:spLocks noChangeArrowheads="1"/>
          </p:cNvSpPr>
          <p:nvPr/>
        </p:nvSpPr>
        <p:spPr bwMode="auto">
          <a:xfrm>
            <a:off x="73088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7" name="Oval 527"/>
          <p:cNvSpPr>
            <a:spLocks noChangeArrowheads="1"/>
          </p:cNvSpPr>
          <p:nvPr/>
        </p:nvSpPr>
        <p:spPr bwMode="auto">
          <a:xfrm>
            <a:off x="75247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8" name="Oval 528"/>
          <p:cNvSpPr>
            <a:spLocks noChangeArrowheads="1"/>
          </p:cNvSpPr>
          <p:nvPr/>
        </p:nvSpPr>
        <p:spPr bwMode="auto">
          <a:xfrm>
            <a:off x="77406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9" name="Oval 529"/>
          <p:cNvSpPr>
            <a:spLocks noChangeArrowheads="1"/>
          </p:cNvSpPr>
          <p:nvPr/>
        </p:nvSpPr>
        <p:spPr bwMode="auto">
          <a:xfrm>
            <a:off x="79565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0" name="Oval 530"/>
          <p:cNvSpPr>
            <a:spLocks noChangeArrowheads="1"/>
          </p:cNvSpPr>
          <p:nvPr/>
        </p:nvSpPr>
        <p:spPr bwMode="auto">
          <a:xfrm>
            <a:off x="81724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1" name="Oval 531"/>
          <p:cNvSpPr>
            <a:spLocks noChangeArrowheads="1"/>
          </p:cNvSpPr>
          <p:nvPr/>
        </p:nvSpPr>
        <p:spPr bwMode="auto">
          <a:xfrm>
            <a:off x="83883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2" name="Oval 532"/>
          <p:cNvSpPr>
            <a:spLocks noChangeArrowheads="1"/>
          </p:cNvSpPr>
          <p:nvPr/>
        </p:nvSpPr>
        <p:spPr bwMode="auto">
          <a:xfrm>
            <a:off x="86042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3" name="Oval 533"/>
          <p:cNvSpPr>
            <a:spLocks noChangeArrowheads="1"/>
          </p:cNvSpPr>
          <p:nvPr/>
        </p:nvSpPr>
        <p:spPr bwMode="auto">
          <a:xfrm>
            <a:off x="8820150" y="43656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4" name="Oval 534"/>
          <p:cNvSpPr>
            <a:spLocks noChangeArrowheads="1"/>
          </p:cNvSpPr>
          <p:nvPr/>
        </p:nvSpPr>
        <p:spPr bwMode="auto">
          <a:xfrm>
            <a:off x="3952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5" name="Oval 535"/>
          <p:cNvSpPr>
            <a:spLocks noChangeArrowheads="1"/>
          </p:cNvSpPr>
          <p:nvPr/>
        </p:nvSpPr>
        <p:spPr bwMode="auto">
          <a:xfrm>
            <a:off x="6111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6" name="Oval 536"/>
          <p:cNvSpPr>
            <a:spLocks noChangeArrowheads="1"/>
          </p:cNvSpPr>
          <p:nvPr/>
        </p:nvSpPr>
        <p:spPr bwMode="auto">
          <a:xfrm>
            <a:off x="8270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7" name="Oval 537"/>
          <p:cNvSpPr>
            <a:spLocks noChangeArrowheads="1"/>
          </p:cNvSpPr>
          <p:nvPr/>
        </p:nvSpPr>
        <p:spPr bwMode="auto">
          <a:xfrm>
            <a:off x="10429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8" name="Oval 538"/>
          <p:cNvSpPr>
            <a:spLocks noChangeArrowheads="1"/>
          </p:cNvSpPr>
          <p:nvPr/>
        </p:nvSpPr>
        <p:spPr bwMode="auto">
          <a:xfrm>
            <a:off x="1258888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99" name="Oval 539"/>
          <p:cNvSpPr>
            <a:spLocks noChangeArrowheads="1"/>
          </p:cNvSpPr>
          <p:nvPr/>
        </p:nvSpPr>
        <p:spPr bwMode="auto">
          <a:xfrm>
            <a:off x="14763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0" name="Oval 540"/>
          <p:cNvSpPr>
            <a:spLocks noChangeArrowheads="1"/>
          </p:cNvSpPr>
          <p:nvPr/>
        </p:nvSpPr>
        <p:spPr bwMode="auto">
          <a:xfrm>
            <a:off x="16922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1" name="Oval 541"/>
          <p:cNvSpPr>
            <a:spLocks noChangeArrowheads="1"/>
          </p:cNvSpPr>
          <p:nvPr/>
        </p:nvSpPr>
        <p:spPr bwMode="auto">
          <a:xfrm>
            <a:off x="19081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2" name="Oval 542"/>
          <p:cNvSpPr>
            <a:spLocks noChangeArrowheads="1"/>
          </p:cNvSpPr>
          <p:nvPr/>
        </p:nvSpPr>
        <p:spPr bwMode="auto">
          <a:xfrm>
            <a:off x="21240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3" name="Oval 543"/>
          <p:cNvSpPr>
            <a:spLocks noChangeArrowheads="1"/>
          </p:cNvSpPr>
          <p:nvPr/>
        </p:nvSpPr>
        <p:spPr bwMode="auto">
          <a:xfrm>
            <a:off x="23399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4" name="Oval 544"/>
          <p:cNvSpPr>
            <a:spLocks noChangeArrowheads="1"/>
          </p:cNvSpPr>
          <p:nvPr/>
        </p:nvSpPr>
        <p:spPr bwMode="auto">
          <a:xfrm>
            <a:off x="25558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5" name="Oval 545"/>
          <p:cNvSpPr>
            <a:spLocks noChangeArrowheads="1"/>
          </p:cNvSpPr>
          <p:nvPr/>
        </p:nvSpPr>
        <p:spPr bwMode="auto">
          <a:xfrm>
            <a:off x="27717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6" name="Oval 546"/>
          <p:cNvSpPr>
            <a:spLocks noChangeArrowheads="1"/>
          </p:cNvSpPr>
          <p:nvPr/>
        </p:nvSpPr>
        <p:spPr bwMode="auto">
          <a:xfrm>
            <a:off x="29876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7" name="Oval 547"/>
          <p:cNvSpPr>
            <a:spLocks noChangeArrowheads="1"/>
          </p:cNvSpPr>
          <p:nvPr/>
        </p:nvSpPr>
        <p:spPr bwMode="auto">
          <a:xfrm>
            <a:off x="32035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8" name="Oval 548"/>
          <p:cNvSpPr>
            <a:spLocks noChangeArrowheads="1"/>
          </p:cNvSpPr>
          <p:nvPr/>
        </p:nvSpPr>
        <p:spPr bwMode="auto">
          <a:xfrm>
            <a:off x="34194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9" name="Oval 549"/>
          <p:cNvSpPr>
            <a:spLocks noChangeArrowheads="1"/>
          </p:cNvSpPr>
          <p:nvPr/>
        </p:nvSpPr>
        <p:spPr bwMode="auto">
          <a:xfrm>
            <a:off x="36353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0" name="Oval 550"/>
          <p:cNvSpPr>
            <a:spLocks noChangeArrowheads="1"/>
          </p:cNvSpPr>
          <p:nvPr/>
        </p:nvSpPr>
        <p:spPr bwMode="auto">
          <a:xfrm>
            <a:off x="4067175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1" name="Oval 551"/>
          <p:cNvSpPr>
            <a:spLocks noChangeArrowheads="1"/>
          </p:cNvSpPr>
          <p:nvPr/>
        </p:nvSpPr>
        <p:spPr bwMode="auto">
          <a:xfrm>
            <a:off x="42846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2" name="Oval 552"/>
          <p:cNvSpPr>
            <a:spLocks noChangeArrowheads="1"/>
          </p:cNvSpPr>
          <p:nvPr/>
        </p:nvSpPr>
        <p:spPr bwMode="auto">
          <a:xfrm>
            <a:off x="45005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3" name="Oval 553"/>
          <p:cNvSpPr>
            <a:spLocks noChangeArrowheads="1"/>
          </p:cNvSpPr>
          <p:nvPr/>
        </p:nvSpPr>
        <p:spPr bwMode="auto">
          <a:xfrm>
            <a:off x="47164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4" name="Oval 554"/>
          <p:cNvSpPr>
            <a:spLocks noChangeArrowheads="1"/>
          </p:cNvSpPr>
          <p:nvPr/>
        </p:nvSpPr>
        <p:spPr bwMode="auto">
          <a:xfrm>
            <a:off x="49323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5" name="Oval 555"/>
          <p:cNvSpPr>
            <a:spLocks noChangeArrowheads="1"/>
          </p:cNvSpPr>
          <p:nvPr/>
        </p:nvSpPr>
        <p:spPr bwMode="auto">
          <a:xfrm>
            <a:off x="51482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6" name="Oval 556"/>
          <p:cNvSpPr>
            <a:spLocks noChangeArrowheads="1"/>
          </p:cNvSpPr>
          <p:nvPr/>
        </p:nvSpPr>
        <p:spPr bwMode="auto">
          <a:xfrm>
            <a:off x="53641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7" name="Oval 557"/>
          <p:cNvSpPr>
            <a:spLocks noChangeArrowheads="1"/>
          </p:cNvSpPr>
          <p:nvPr/>
        </p:nvSpPr>
        <p:spPr bwMode="auto">
          <a:xfrm>
            <a:off x="55800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8" name="Oval 558"/>
          <p:cNvSpPr>
            <a:spLocks noChangeArrowheads="1"/>
          </p:cNvSpPr>
          <p:nvPr/>
        </p:nvSpPr>
        <p:spPr bwMode="auto">
          <a:xfrm>
            <a:off x="57959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9" name="Oval 559"/>
          <p:cNvSpPr>
            <a:spLocks noChangeArrowheads="1"/>
          </p:cNvSpPr>
          <p:nvPr/>
        </p:nvSpPr>
        <p:spPr bwMode="auto">
          <a:xfrm>
            <a:off x="62277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0" name="Oval 560"/>
          <p:cNvSpPr>
            <a:spLocks noChangeArrowheads="1"/>
          </p:cNvSpPr>
          <p:nvPr/>
        </p:nvSpPr>
        <p:spPr bwMode="auto">
          <a:xfrm>
            <a:off x="64436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1" name="Oval 561"/>
          <p:cNvSpPr>
            <a:spLocks noChangeArrowheads="1"/>
          </p:cNvSpPr>
          <p:nvPr/>
        </p:nvSpPr>
        <p:spPr bwMode="auto">
          <a:xfrm>
            <a:off x="66595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2" name="Oval 562"/>
          <p:cNvSpPr>
            <a:spLocks noChangeArrowheads="1"/>
          </p:cNvSpPr>
          <p:nvPr/>
        </p:nvSpPr>
        <p:spPr bwMode="auto">
          <a:xfrm>
            <a:off x="68754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3" name="Oval 563"/>
          <p:cNvSpPr>
            <a:spLocks noChangeArrowheads="1"/>
          </p:cNvSpPr>
          <p:nvPr/>
        </p:nvSpPr>
        <p:spPr bwMode="auto">
          <a:xfrm>
            <a:off x="7091363" y="45815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4" name="Oval 564"/>
          <p:cNvSpPr>
            <a:spLocks noChangeArrowheads="1"/>
          </p:cNvSpPr>
          <p:nvPr/>
        </p:nvSpPr>
        <p:spPr bwMode="auto">
          <a:xfrm>
            <a:off x="73088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5" name="Oval 565"/>
          <p:cNvSpPr>
            <a:spLocks noChangeArrowheads="1"/>
          </p:cNvSpPr>
          <p:nvPr/>
        </p:nvSpPr>
        <p:spPr bwMode="auto">
          <a:xfrm>
            <a:off x="75247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6" name="Oval 566"/>
          <p:cNvSpPr>
            <a:spLocks noChangeArrowheads="1"/>
          </p:cNvSpPr>
          <p:nvPr/>
        </p:nvSpPr>
        <p:spPr bwMode="auto">
          <a:xfrm>
            <a:off x="77406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7" name="Oval 567"/>
          <p:cNvSpPr>
            <a:spLocks noChangeArrowheads="1"/>
          </p:cNvSpPr>
          <p:nvPr/>
        </p:nvSpPr>
        <p:spPr bwMode="auto">
          <a:xfrm>
            <a:off x="79565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8" name="Oval 568"/>
          <p:cNvSpPr>
            <a:spLocks noChangeArrowheads="1"/>
          </p:cNvSpPr>
          <p:nvPr/>
        </p:nvSpPr>
        <p:spPr bwMode="auto">
          <a:xfrm>
            <a:off x="81724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29" name="Oval 569"/>
          <p:cNvSpPr>
            <a:spLocks noChangeArrowheads="1"/>
          </p:cNvSpPr>
          <p:nvPr/>
        </p:nvSpPr>
        <p:spPr bwMode="auto">
          <a:xfrm>
            <a:off x="83883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0" name="Oval 570"/>
          <p:cNvSpPr>
            <a:spLocks noChangeArrowheads="1"/>
          </p:cNvSpPr>
          <p:nvPr/>
        </p:nvSpPr>
        <p:spPr bwMode="auto">
          <a:xfrm>
            <a:off x="86042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1" name="Oval 571"/>
          <p:cNvSpPr>
            <a:spLocks noChangeArrowheads="1"/>
          </p:cNvSpPr>
          <p:nvPr/>
        </p:nvSpPr>
        <p:spPr bwMode="auto">
          <a:xfrm>
            <a:off x="8820150" y="45815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2" name="Oval 572"/>
          <p:cNvSpPr>
            <a:spLocks noChangeArrowheads="1"/>
          </p:cNvSpPr>
          <p:nvPr/>
        </p:nvSpPr>
        <p:spPr bwMode="auto">
          <a:xfrm>
            <a:off x="3952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3" name="Oval 573"/>
          <p:cNvSpPr>
            <a:spLocks noChangeArrowheads="1"/>
          </p:cNvSpPr>
          <p:nvPr/>
        </p:nvSpPr>
        <p:spPr bwMode="auto">
          <a:xfrm>
            <a:off x="6111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4" name="Oval 574"/>
          <p:cNvSpPr>
            <a:spLocks noChangeArrowheads="1"/>
          </p:cNvSpPr>
          <p:nvPr/>
        </p:nvSpPr>
        <p:spPr bwMode="auto">
          <a:xfrm>
            <a:off x="8270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5" name="Oval 575"/>
          <p:cNvSpPr>
            <a:spLocks noChangeArrowheads="1"/>
          </p:cNvSpPr>
          <p:nvPr/>
        </p:nvSpPr>
        <p:spPr bwMode="auto">
          <a:xfrm>
            <a:off x="10429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6" name="Oval 576"/>
          <p:cNvSpPr>
            <a:spLocks noChangeArrowheads="1"/>
          </p:cNvSpPr>
          <p:nvPr/>
        </p:nvSpPr>
        <p:spPr bwMode="auto">
          <a:xfrm>
            <a:off x="12588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7" name="Oval 577"/>
          <p:cNvSpPr>
            <a:spLocks noChangeArrowheads="1"/>
          </p:cNvSpPr>
          <p:nvPr/>
        </p:nvSpPr>
        <p:spPr bwMode="auto">
          <a:xfrm>
            <a:off x="14763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8" name="Oval 578"/>
          <p:cNvSpPr>
            <a:spLocks noChangeArrowheads="1"/>
          </p:cNvSpPr>
          <p:nvPr/>
        </p:nvSpPr>
        <p:spPr bwMode="auto">
          <a:xfrm>
            <a:off x="16922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9" name="Oval 579"/>
          <p:cNvSpPr>
            <a:spLocks noChangeArrowheads="1"/>
          </p:cNvSpPr>
          <p:nvPr/>
        </p:nvSpPr>
        <p:spPr bwMode="auto">
          <a:xfrm>
            <a:off x="19081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0" name="Oval 580"/>
          <p:cNvSpPr>
            <a:spLocks noChangeArrowheads="1"/>
          </p:cNvSpPr>
          <p:nvPr/>
        </p:nvSpPr>
        <p:spPr bwMode="auto">
          <a:xfrm>
            <a:off x="21240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1" name="Oval 581"/>
          <p:cNvSpPr>
            <a:spLocks noChangeArrowheads="1"/>
          </p:cNvSpPr>
          <p:nvPr/>
        </p:nvSpPr>
        <p:spPr bwMode="auto">
          <a:xfrm>
            <a:off x="23399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2" name="Oval 582"/>
          <p:cNvSpPr>
            <a:spLocks noChangeArrowheads="1"/>
          </p:cNvSpPr>
          <p:nvPr/>
        </p:nvSpPr>
        <p:spPr bwMode="auto">
          <a:xfrm>
            <a:off x="25558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3" name="Oval 583"/>
          <p:cNvSpPr>
            <a:spLocks noChangeArrowheads="1"/>
          </p:cNvSpPr>
          <p:nvPr/>
        </p:nvSpPr>
        <p:spPr bwMode="auto">
          <a:xfrm>
            <a:off x="27717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4" name="Oval 584"/>
          <p:cNvSpPr>
            <a:spLocks noChangeArrowheads="1"/>
          </p:cNvSpPr>
          <p:nvPr/>
        </p:nvSpPr>
        <p:spPr bwMode="auto">
          <a:xfrm>
            <a:off x="29876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5" name="Oval 585"/>
          <p:cNvSpPr>
            <a:spLocks noChangeArrowheads="1"/>
          </p:cNvSpPr>
          <p:nvPr/>
        </p:nvSpPr>
        <p:spPr bwMode="auto">
          <a:xfrm>
            <a:off x="32035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6" name="Oval 586"/>
          <p:cNvSpPr>
            <a:spLocks noChangeArrowheads="1"/>
          </p:cNvSpPr>
          <p:nvPr/>
        </p:nvSpPr>
        <p:spPr bwMode="auto">
          <a:xfrm>
            <a:off x="34194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7" name="Oval 587"/>
          <p:cNvSpPr>
            <a:spLocks noChangeArrowheads="1"/>
          </p:cNvSpPr>
          <p:nvPr/>
        </p:nvSpPr>
        <p:spPr bwMode="auto">
          <a:xfrm>
            <a:off x="36353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8" name="Oval 588"/>
          <p:cNvSpPr>
            <a:spLocks noChangeArrowheads="1"/>
          </p:cNvSpPr>
          <p:nvPr/>
        </p:nvSpPr>
        <p:spPr bwMode="auto">
          <a:xfrm>
            <a:off x="38512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9" name="Oval 589"/>
          <p:cNvSpPr>
            <a:spLocks noChangeArrowheads="1"/>
          </p:cNvSpPr>
          <p:nvPr/>
        </p:nvSpPr>
        <p:spPr bwMode="auto">
          <a:xfrm>
            <a:off x="4067175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0" name="Oval 590"/>
          <p:cNvSpPr>
            <a:spLocks noChangeArrowheads="1"/>
          </p:cNvSpPr>
          <p:nvPr/>
        </p:nvSpPr>
        <p:spPr bwMode="auto">
          <a:xfrm>
            <a:off x="42846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1" name="Oval 591"/>
          <p:cNvSpPr>
            <a:spLocks noChangeArrowheads="1"/>
          </p:cNvSpPr>
          <p:nvPr/>
        </p:nvSpPr>
        <p:spPr bwMode="auto">
          <a:xfrm>
            <a:off x="45005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2" name="Oval 592"/>
          <p:cNvSpPr>
            <a:spLocks noChangeArrowheads="1"/>
          </p:cNvSpPr>
          <p:nvPr/>
        </p:nvSpPr>
        <p:spPr bwMode="auto">
          <a:xfrm>
            <a:off x="47164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3" name="Oval 593"/>
          <p:cNvSpPr>
            <a:spLocks noChangeArrowheads="1"/>
          </p:cNvSpPr>
          <p:nvPr/>
        </p:nvSpPr>
        <p:spPr bwMode="auto">
          <a:xfrm>
            <a:off x="49323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4" name="Oval 594"/>
          <p:cNvSpPr>
            <a:spLocks noChangeArrowheads="1"/>
          </p:cNvSpPr>
          <p:nvPr/>
        </p:nvSpPr>
        <p:spPr bwMode="auto">
          <a:xfrm>
            <a:off x="51482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5" name="Oval 595"/>
          <p:cNvSpPr>
            <a:spLocks noChangeArrowheads="1"/>
          </p:cNvSpPr>
          <p:nvPr/>
        </p:nvSpPr>
        <p:spPr bwMode="auto">
          <a:xfrm>
            <a:off x="53641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6" name="Oval 596"/>
          <p:cNvSpPr>
            <a:spLocks noChangeArrowheads="1"/>
          </p:cNvSpPr>
          <p:nvPr/>
        </p:nvSpPr>
        <p:spPr bwMode="auto">
          <a:xfrm>
            <a:off x="55800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7" name="Oval 597"/>
          <p:cNvSpPr>
            <a:spLocks noChangeArrowheads="1"/>
          </p:cNvSpPr>
          <p:nvPr/>
        </p:nvSpPr>
        <p:spPr bwMode="auto">
          <a:xfrm>
            <a:off x="5795963" y="4797425"/>
            <a:ext cx="3603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8" name="Oval 598"/>
          <p:cNvSpPr>
            <a:spLocks noChangeArrowheads="1"/>
          </p:cNvSpPr>
          <p:nvPr/>
        </p:nvSpPr>
        <p:spPr bwMode="auto">
          <a:xfrm>
            <a:off x="64436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9" name="Oval 599"/>
          <p:cNvSpPr>
            <a:spLocks noChangeArrowheads="1"/>
          </p:cNvSpPr>
          <p:nvPr/>
        </p:nvSpPr>
        <p:spPr bwMode="auto">
          <a:xfrm>
            <a:off x="66595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0" name="Oval 600"/>
          <p:cNvSpPr>
            <a:spLocks noChangeArrowheads="1"/>
          </p:cNvSpPr>
          <p:nvPr/>
        </p:nvSpPr>
        <p:spPr bwMode="auto">
          <a:xfrm>
            <a:off x="68754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1" name="Oval 601"/>
          <p:cNvSpPr>
            <a:spLocks noChangeArrowheads="1"/>
          </p:cNvSpPr>
          <p:nvPr/>
        </p:nvSpPr>
        <p:spPr bwMode="auto">
          <a:xfrm>
            <a:off x="7091363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2" name="Oval 602"/>
          <p:cNvSpPr>
            <a:spLocks noChangeArrowheads="1"/>
          </p:cNvSpPr>
          <p:nvPr/>
        </p:nvSpPr>
        <p:spPr bwMode="auto">
          <a:xfrm>
            <a:off x="73088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3" name="Oval 603"/>
          <p:cNvSpPr>
            <a:spLocks noChangeArrowheads="1"/>
          </p:cNvSpPr>
          <p:nvPr/>
        </p:nvSpPr>
        <p:spPr bwMode="auto">
          <a:xfrm>
            <a:off x="79565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4" name="Oval 604"/>
          <p:cNvSpPr>
            <a:spLocks noChangeArrowheads="1"/>
          </p:cNvSpPr>
          <p:nvPr/>
        </p:nvSpPr>
        <p:spPr bwMode="auto">
          <a:xfrm>
            <a:off x="81724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5" name="Oval 605"/>
          <p:cNvSpPr>
            <a:spLocks noChangeArrowheads="1"/>
          </p:cNvSpPr>
          <p:nvPr/>
        </p:nvSpPr>
        <p:spPr bwMode="auto">
          <a:xfrm>
            <a:off x="83883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6" name="Oval 606"/>
          <p:cNvSpPr>
            <a:spLocks noChangeArrowheads="1"/>
          </p:cNvSpPr>
          <p:nvPr/>
        </p:nvSpPr>
        <p:spPr bwMode="auto">
          <a:xfrm>
            <a:off x="86042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7" name="Oval 607"/>
          <p:cNvSpPr>
            <a:spLocks noChangeArrowheads="1"/>
          </p:cNvSpPr>
          <p:nvPr/>
        </p:nvSpPr>
        <p:spPr bwMode="auto">
          <a:xfrm>
            <a:off x="8820150" y="47974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8" name="Oval 608"/>
          <p:cNvSpPr>
            <a:spLocks noChangeArrowheads="1"/>
          </p:cNvSpPr>
          <p:nvPr/>
        </p:nvSpPr>
        <p:spPr bwMode="auto">
          <a:xfrm>
            <a:off x="179388" y="47974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9" name="Oval 609"/>
          <p:cNvSpPr>
            <a:spLocks noChangeArrowheads="1"/>
          </p:cNvSpPr>
          <p:nvPr/>
        </p:nvSpPr>
        <p:spPr bwMode="auto">
          <a:xfrm>
            <a:off x="3952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0" name="Oval 610"/>
          <p:cNvSpPr>
            <a:spLocks noChangeArrowheads="1"/>
          </p:cNvSpPr>
          <p:nvPr/>
        </p:nvSpPr>
        <p:spPr bwMode="auto">
          <a:xfrm>
            <a:off x="6111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1" name="Oval 611"/>
          <p:cNvSpPr>
            <a:spLocks noChangeArrowheads="1"/>
          </p:cNvSpPr>
          <p:nvPr/>
        </p:nvSpPr>
        <p:spPr bwMode="auto">
          <a:xfrm>
            <a:off x="8270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2" name="Oval 612"/>
          <p:cNvSpPr>
            <a:spLocks noChangeArrowheads="1"/>
          </p:cNvSpPr>
          <p:nvPr/>
        </p:nvSpPr>
        <p:spPr bwMode="auto">
          <a:xfrm>
            <a:off x="10429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3" name="Oval 613"/>
          <p:cNvSpPr>
            <a:spLocks noChangeArrowheads="1"/>
          </p:cNvSpPr>
          <p:nvPr/>
        </p:nvSpPr>
        <p:spPr bwMode="auto">
          <a:xfrm>
            <a:off x="12588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4" name="Oval 614"/>
          <p:cNvSpPr>
            <a:spLocks noChangeArrowheads="1"/>
          </p:cNvSpPr>
          <p:nvPr/>
        </p:nvSpPr>
        <p:spPr bwMode="auto">
          <a:xfrm>
            <a:off x="14763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5" name="Oval 615"/>
          <p:cNvSpPr>
            <a:spLocks noChangeArrowheads="1"/>
          </p:cNvSpPr>
          <p:nvPr/>
        </p:nvSpPr>
        <p:spPr bwMode="auto">
          <a:xfrm>
            <a:off x="16922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6" name="Oval 616"/>
          <p:cNvSpPr>
            <a:spLocks noChangeArrowheads="1"/>
          </p:cNvSpPr>
          <p:nvPr/>
        </p:nvSpPr>
        <p:spPr bwMode="auto">
          <a:xfrm>
            <a:off x="19081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7" name="Oval 617"/>
          <p:cNvSpPr>
            <a:spLocks noChangeArrowheads="1"/>
          </p:cNvSpPr>
          <p:nvPr/>
        </p:nvSpPr>
        <p:spPr bwMode="auto">
          <a:xfrm>
            <a:off x="25558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8" name="Oval 618"/>
          <p:cNvSpPr>
            <a:spLocks noChangeArrowheads="1"/>
          </p:cNvSpPr>
          <p:nvPr/>
        </p:nvSpPr>
        <p:spPr bwMode="auto">
          <a:xfrm>
            <a:off x="27717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79" name="Oval 619"/>
          <p:cNvSpPr>
            <a:spLocks noChangeArrowheads="1"/>
          </p:cNvSpPr>
          <p:nvPr/>
        </p:nvSpPr>
        <p:spPr bwMode="auto">
          <a:xfrm>
            <a:off x="29876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0" name="Oval 620"/>
          <p:cNvSpPr>
            <a:spLocks noChangeArrowheads="1"/>
          </p:cNvSpPr>
          <p:nvPr/>
        </p:nvSpPr>
        <p:spPr bwMode="auto">
          <a:xfrm>
            <a:off x="32035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1" name="Oval 621"/>
          <p:cNvSpPr>
            <a:spLocks noChangeArrowheads="1"/>
          </p:cNvSpPr>
          <p:nvPr/>
        </p:nvSpPr>
        <p:spPr bwMode="auto">
          <a:xfrm>
            <a:off x="34194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2" name="Oval 622"/>
          <p:cNvSpPr>
            <a:spLocks noChangeArrowheads="1"/>
          </p:cNvSpPr>
          <p:nvPr/>
        </p:nvSpPr>
        <p:spPr bwMode="auto">
          <a:xfrm>
            <a:off x="36353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3" name="Oval 623"/>
          <p:cNvSpPr>
            <a:spLocks noChangeArrowheads="1"/>
          </p:cNvSpPr>
          <p:nvPr/>
        </p:nvSpPr>
        <p:spPr bwMode="auto">
          <a:xfrm>
            <a:off x="38512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4" name="Oval 624"/>
          <p:cNvSpPr>
            <a:spLocks noChangeArrowheads="1"/>
          </p:cNvSpPr>
          <p:nvPr/>
        </p:nvSpPr>
        <p:spPr bwMode="auto">
          <a:xfrm>
            <a:off x="4067175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5" name="Oval 625"/>
          <p:cNvSpPr>
            <a:spLocks noChangeArrowheads="1"/>
          </p:cNvSpPr>
          <p:nvPr/>
        </p:nvSpPr>
        <p:spPr bwMode="auto">
          <a:xfrm>
            <a:off x="42846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6" name="Oval 626"/>
          <p:cNvSpPr>
            <a:spLocks noChangeArrowheads="1"/>
          </p:cNvSpPr>
          <p:nvPr/>
        </p:nvSpPr>
        <p:spPr bwMode="auto">
          <a:xfrm>
            <a:off x="45005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7" name="Oval 627"/>
          <p:cNvSpPr>
            <a:spLocks noChangeArrowheads="1"/>
          </p:cNvSpPr>
          <p:nvPr/>
        </p:nvSpPr>
        <p:spPr bwMode="auto">
          <a:xfrm>
            <a:off x="47164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8" name="Oval 628"/>
          <p:cNvSpPr>
            <a:spLocks noChangeArrowheads="1"/>
          </p:cNvSpPr>
          <p:nvPr/>
        </p:nvSpPr>
        <p:spPr bwMode="auto">
          <a:xfrm>
            <a:off x="49323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89" name="Oval 629"/>
          <p:cNvSpPr>
            <a:spLocks noChangeArrowheads="1"/>
          </p:cNvSpPr>
          <p:nvPr/>
        </p:nvSpPr>
        <p:spPr bwMode="auto">
          <a:xfrm>
            <a:off x="51482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0" name="Oval 630"/>
          <p:cNvSpPr>
            <a:spLocks noChangeArrowheads="1"/>
          </p:cNvSpPr>
          <p:nvPr/>
        </p:nvSpPr>
        <p:spPr bwMode="auto">
          <a:xfrm>
            <a:off x="53641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1" name="Oval 631"/>
          <p:cNvSpPr>
            <a:spLocks noChangeArrowheads="1"/>
          </p:cNvSpPr>
          <p:nvPr/>
        </p:nvSpPr>
        <p:spPr bwMode="auto">
          <a:xfrm>
            <a:off x="62277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2" name="Oval 632"/>
          <p:cNvSpPr>
            <a:spLocks noChangeArrowheads="1"/>
          </p:cNvSpPr>
          <p:nvPr/>
        </p:nvSpPr>
        <p:spPr bwMode="auto">
          <a:xfrm>
            <a:off x="64436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3" name="Oval 633"/>
          <p:cNvSpPr>
            <a:spLocks noChangeArrowheads="1"/>
          </p:cNvSpPr>
          <p:nvPr/>
        </p:nvSpPr>
        <p:spPr bwMode="auto">
          <a:xfrm>
            <a:off x="66595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4" name="Oval 634"/>
          <p:cNvSpPr>
            <a:spLocks noChangeArrowheads="1"/>
          </p:cNvSpPr>
          <p:nvPr/>
        </p:nvSpPr>
        <p:spPr bwMode="auto">
          <a:xfrm>
            <a:off x="68754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5" name="Oval 635"/>
          <p:cNvSpPr>
            <a:spLocks noChangeArrowheads="1"/>
          </p:cNvSpPr>
          <p:nvPr/>
        </p:nvSpPr>
        <p:spPr bwMode="auto">
          <a:xfrm>
            <a:off x="7091363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6" name="Oval 636"/>
          <p:cNvSpPr>
            <a:spLocks noChangeArrowheads="1"/>
          </p:cNvSpPr>
          <p:nvPr/>
        </p:nvSpPr>
        <p:spPr bwMode="auto">
          <a:xfrm>
            <a:off x="7524750" y="4941888"/>
            <a:ext cx="360363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7" name="Oval 637"/>
          <p:cNvSpPr>
            <a:spLocks noChangeArrowheads="1"/>
          </p:cNvSpPr>
          <p:nvPr/>
        </p:nvSpPr>
        <p:spPr bwMode="auto">
          <a:xfrm>
            <a:off x="8172450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8" name="Oval 638"/>
          <p:cNvSpPr>
            <a:spLocks noChangeArrowheads="1"/>
          </p:cNvSpPr>
          <p:nvPr/>
        </p:nvSpPr>
        <p:spPr bwMode="auto">
          <a:xfrm>
            <a:off x="8388350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99" name="Oval 639"/>
          <p:cNvSpPr>
            <a:spLocks noChangeArrowheads="1"/>
          </p:cNvSpPr>
          <p:nvPr/>
        </p:nvSpPr>
        <p:spPr bwMode="auto">
          <a:xfrm>
            <a:off x="8604250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0" name="Oval 640"/>
          <p:cNvSpPr>
            <a:spLocks noChangeArrowheads="1"/>
          </p:cNvSpPr>
          <p:nvPr/>
        </p:nvSpPr>
        <p:spPr bwMode="auto">
          <a:xfrm>
            <a:off x="8820150" y="50133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1" name="Oval 641"/>
          <p:cNvSpPr>
            <a:spLocks noChangeArrowheads="1"/>
          </p:cNvSpPr>
          <p:nvPr/>
        </p:nvSpPr>
        <p:spPr bwMode="auto">
          <a:xfrm>
            <a:off x="179388" y="50133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2" name="Oval 642"/>
          <p:cNvSpPr>
            <a:spLocks noChangeArrowheads="1"/>
          </p:cNvSpPr>
          <p:nvPr/>
        </p:nvSpPr>
        <p:spPr bwMode="auto">
          <a:xfrm>
            <a:off x="611188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3" name="Oval 643"/>
          <p:cNvSpPr>
            <a:spLocks noChangeArrowheads="1"/>
          </p:cNvSpPr>
          <p:nvPr/>
        </p:nvSpPr>
        <p:spPr bwMode="auto">
          <a:xfrm>
            <a:off x="827088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4" name="Oval 644"/>
          <p:cNvSpPr>
            <a:spLocks noChangeArrowheads="1"/>
          </p:cNvSpPr>
          <p:nvPr/>
        </p:nvSpPr>
        <p:spPr bwMode="auto">
          <a:xfrm>
            <a:off x="1042988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5" name="Oval 645"/>
          <p:cNvSpPr>
            <a:spLocks noChangeArrowheads="1"/>
          </p:cNvSpPr>
          <p:nvPr/>
        </p:nvSpPr>
        <p:spPr bwMode="auto">
          <a:xfrm>
            <a:off x="1258888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6" name="Oval 646"/>
          <p:cNvSpPr>
            <a:spLocks noChangeArrowheads="1"/>
          </p:cNvSpPr>
          <p:nvPr/>
        </p:nvSpPr>
        <p:spPr bwMode="auto">
          <a:xfrm>
            <a:off x="14763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7" name="Oval 647"/>
          <p:cNvSpPr>
            <a:spLocks noChangeArrowheads="1"/>
          </p:cNvSpPr>
          <p:nvPr/>
        </p:nvSpPr>
        <p:spPr bwMode="auto">
          <a:xfrm>
            <a:off x="16922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8" name="Oval 648"/>
          <p:cNvSpPr>
            <a:spLocks noChangeArrowheads="1"/>
          </p:cNvSpPr>
          <p:nvPr/>
        </p:nvSpPr>
        <p:spPr bwMode="auto">
          <a:xfrm>
            <a:off x="19081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09" name="Oval 649"/>
          <p:cNvSpPr>
            <a:spLocks noChangeArrowheads="1"/>
          </p:cNvSpPr>
          <p:nvPr/>
        </p:nvSpPr>
        <p:spPr bwMode="auto">
          <a:xfrm>
            <a:off x="2268538" y="5157788"/>
            <a:ext cx="360362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0" name="Oval 650"/>
          <p:cNvSpPr>
            <a:spLocks noChangeArrowheads="1"/>
          </p:cNvSpPr>
          <p:nvPr/>
        </p:nvSpPr>
        <p:spPr bwMode="auto">
          <a:xfrm>
            <a:off x="27717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1" name="Oval 651"/>
          <p:cNvSpPr>
            <a:spLocks noChangeArrowheads="1"/>
          </p:cNvSpPr>
          <p:nvPr/>
        </p:nvSpPr>
        <p:spPr bwMode="auto">
          <a:xfrm>
            <a:off x="29876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2" name="Oval 652"/>
          <p:cNvSpPr>
            <a:spLocks noChangeArrowheads="1"/>
          </p:cNvSpPr>
          <p:nvPr/>
        </p:nvSpPr>
        <p:spPr bwMode="auto">
          <a:xfrm>
            <a:off x="32035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3" name="Oval 653"/>
          <p:cNvSpPr>
            <a:spLocks noChangeArrowheads="1"/>
          </p:cNvSpPr>
          <p:nvPr/>
        </p:nvSpPr>
        <p:spPr bwMode="auto">
          <a:xfrm>
            <a:off x="34194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4" name="Oval 654"/>
          <p:cNvSpPr>
            <a:spLocks noChangeArrowheads="1"/>
          </p:cNvSpPr>
          <p:nvPr/>
        </p:nvSpPr>
        <p:spPr bwMode="auto">
          <a:xfrm>
            <a:off x="36353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5" name="Oval 655"/>
          <p:cNvSpPr>
            <a:spLocks noChangeArrowheads="1"/>
          </p:cNvSpPr>
          <p:nvPr/>
        </p:nvSpPr>
        <p:spPr bwMode="auto">
          <a:xfrm>
            <a:off x="38512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6" name="Oval 656"/>
          <p:cNvSpPr>
            <a:spLocks noChangeArrowheads="1"/>
          </p:cNvSpPr>
          <p:nvPr/>
        </p:nvSpPr>
        <p:spPr bwMode="auto">
          <a:xfrm>
            <a:off x="4067175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7" name="Oval 657"/>
          <p:cNvSpPr>
            <a:spLocks noChangeArrowheads="1"/>
          </p:cNvSpPr>
          <p:nvPr/>
        </p:nvSpPr>
        <p:spPr bwMode="auto">
          <a:xfrm>
            <a:off x="42846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8" name="Oval 658"/>
          <p:cNvSpPr>
            <a:spLocks noChangeArrowheads="1"/>
          </p:cNvSpPr>
          <p:nvPr/>
        </p:nvSpPr>
        <p:spPr bwMode="auto">
          <a:xfrm>
            <a:off x="45005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19" name="Oval 659"/>
          <p:cNvSpPr>
            <a:spLocks noChangeArrowheads="1"/>
          </p:cNvSpPr>
          <p:nvPr/>
        </p:nvSpPr>
        <p:spPr bwMode="auto">
          <a:xfrm>
            <a:off x="47164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0" name="Oval 660"/>
          <p:cNvSpPr>
            <a:spLocks noChangeArrowheads="1"/>
          </p:cNvSpPr>
          <p:nvPr/>
        </p:nvSpPr>
        <p:spPr bwMode="auto">
          <a:xfrm>
            <a:off x="49323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1" name="Oval 661"/>
          <p:cNvSpPr>
            <a:spLocks noChangeArrowheads="1"/>
          </p:cNvSpPr>
          <p:nvPr/>
        </p:nvSpPr>
        <p:spPr bwMode="auto">
          <a:xfrm>
            <a:off x="51482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2" name="Oval 662"/>
          <p:cNvSpPr>
            <a:spLocks noChangeArrowheads="1"/>
          </p:cNvSpPr>
          <p:nvPr/>
        </p:nvSpPr>
        <p:spPr bwMode="auto">
          <a:xfrm>
            <a:off x="53641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3" name="Oval 663"/>
          <p:cNvSpPr>
            <a:spLocks noChangeArrowheads="1"/>
          </p:cNvSpPr>
          <p:nvPr/>
        </p:nvSpPr>
        <p:spPr bwMode="auto">
          <a:xfrm>
            <a:off x="55800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4" name="Oval 664"/>
          <p:cNvSpPr>
            <a:spLocks noChangeArrowheads="1"/>
          </p:cNvSpPr>
          <p:nvPr/>
        </p:nvSpPr>
        <p:spPr bwMode="auto">
          <a:xfrm>
            <a:off x="57959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5" name="Oval 665"/>
          <p:cNvSpPr>
            <a:spLocks noChangeArrowheads="1"/>
          </p:cNvSpPr>
          <p:nvPr/>
        </p:nvSpPr>
        <p:spPr bwMode="auto">
          <a:xfrm>
            <a:off x="60118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6" name="Oval 666"/>
          <p:cNvSpPr>
            <a:spLocks noChangeArrowheads="1"/>
          </p:cNvSpPr>
          <p:nvPr/>
        </p:nvSpPr>
        <p:spPr bwMode="auto">
          <a:xfrm>
            <a:off x="62277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7" name="Oval 667"/>
          <p:cNvSpPr>
            <a:spLocks noChangeArrowheads="1"/>
          </p:cNvSpPr>
          <p:nvPr/>
        </p:nvSpPr>
        <p:spPr bwMode="auto">
          <a:xfrm>
            <a:off x="64436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8" name="Oval 668"/>
          <p:cNvSpPr>
            <a:spLocks noChangeArrowheads="1"/>
          </p:cNvSpPr>
          <p:nvPr/>
        </p:nvSpPr>
        <p:spPr bwMode="auto">
          <a:xfrm>
            <a:off x="66595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9" name="Oval 669"/>
          <p:cNvSpPr>
            <a:spLocks noChangeArrowheads="1"/>
          </p:cNvSpPr>
          <p:nvPr/>
        </p:nvSpPr>
        <p:spPr bwMode="auto">
          <a:xfrm>
            <a:off x="68754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0" name="Oval 670"/>
          <p:cNvSpPr>
            <a:spLocks noChangeArrowheads="1"/>
          </p:cNvSpPr>
          <p:nvPr/>
        </p:nvSpPr>
        <p:spPr bwMode="auto">
          <a:xfrm>
            <a:off x="7091363" y="52292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1" name="Oval 671"/>
          <p:cNvSpPr>
            <a:spLocks noChangeArrowheads="1"/>
          </p:cNvSpPr>
          <p:nvPr/>
        </p:nvSpPr>
        <p:spPr bwMode="auto">
          <a:xfrm>
            <a:off x="73088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2" name="Oval 672"/>
          <p:cNvSpPr>
            <a:spLocks noChangeArrowheads="1"/>
          </p:cNvSpPr>
          <p:nvPr/>
        </p:nvSpPr>
        <p:spPr bwMode="auto">
          <a:xfrm>
            <a:off x="79565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3" name="Oval 673"/>
          <p:cNvSpPr>
            <a:spLocks noChangeArrowheads="1"/>
          </p:cNvSpPr>
          <p:nvPr/>
        </p:nvSpPr>
        <p:spPr bwMode="auto">
          <a:xfrm>
            <a:off x="81724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4" name="Oval 674"/>
          <p:cNvSpPr>
            <a:spLocks noChangeArrowheads="1"/>
          </p:cNvSpPr>
          <p:nvPr/>
        </p:nvSpPr>
        <p:spPr bwMode="auto">
          <a:xfrm>
            <a:off x="83883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5" name="Oval 675"/>
          <p:cNvSpPr>
            <a:spLocks noChangeArrowheads="1"/>
          </p:cNvSpPr>
          <p:nvPr/>
        </p:nvSpPr>
        <p:spPr bwMode="auto">
          <a:xfrm>
            <a:off x="86042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6" name="Oval 676"/>
          <p:cNvSpPr>
            <a:spLocks noChangeArrowheads="1"/>
          </p:cNvSpPr>
          <p:nvPr/>
        </p:nvSpPr>
        <p:spPr bwMode="auto">
          <a:xfrm>
            <a:off x="8820150" y="52292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7" name="Oval 677"/>
          <p:cNvSpPr>
            <a:spLocks noChangeArrowheads="1"/>
          </p:cNvSpPr>
          <p:nvPr/>
        </p:nvSpPr>
        <p:spPr bwMode="auto">
          <a:xfrm>
            <a:off x="3952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8" name="Oval 678"/>
          <p:cNvSpPr>
            <a:spLocks noChangeArrowheads="1"/>
          </p:cNvSpPr>
          <p:nvPr/>
        </p:nvSpPr>
        <p:spPr bwMode="auto">
          <a:xfrm>
            <a:off x="6111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9" name="Oval 679"/>
          <p:cNvSpPr>
            <a:spLocks noChangeArrowheads="1"/>
          </p:cNvSpPr>
          <p:nvPr/>
        </p:nvSpPr>
        <p:spPr bwMode="auto">
          <a:xfrm>
            <a:off x="8270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0" name="Oval 680"/>
          <p:cNvSpPr>
            <a:spLocks noChangeArrowheads="1"/>
          </p:cNvSpPr>
          <p:nvPr/>
        </p:nvSpPr>
        <p:spPr bwMode="auto">
          <a:xfrm>
            <a:off x="12588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1" name="Oval 681"/>
          <p:cNvSpPr>
            <a:spLocks noChangeArrowheads="1"/>
          </p:cNvSpPr>
          <p:nvPr/>
        </p:nvSpPr>
        <p:spPr bwMode="auto">
          <a:xfrm>
            <a:off x="14763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2" name="Oval 682"/>
          <p:cNvSpPr>
            <a:spLocks noChangeArrowheads="1"/>
          </p:cNvSpPr>
          <p:nvPr/>
        </p:nvSpPr>
        <p:spPr bwMode="auto">
          <a:xfrm>
            <a:off x="16922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3" name="Oval 683"/>
          <p:cNvSpPr>
            <a:spLocks noChangeArrowheads="1"/>
          </p:cNvSpPr>
          <p:nvPr/>
        </p:nvSpPr>
        <p:spPr bwMode="auto">
          <a:xfrm>
            <a:off x="19081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4" name="Oval 684"/>
          <p:cNvSpPr>
            <a:spLocks noChangeArrowheads="1"/>
          </p:cNvSpPr>
          <p:nvPr/>
        </p:nvSpPr>
        <p:spPr bwMode="auto">
          <a:xfrm>
            <a:off x="21240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5" name="Oval 685"/>
          <p:cNvSpPr>
            <a:spLocks noChangeArrowheads="1"/>
          </p:cNvSpPr>
          <p:nvPr/>
        </p:nvSpPr>
        <p:spPr bwMode="auto">
          <a:xfrm>
            <a:off x="27717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6" name="Oval 686"/>
          <p:cNvSpPr>
            <a:spLocks noChangeArrowheads="1"/>
          </p:cNvSpPr>
          <p:nvPr/>
        </p:nvSpPr>
        <p:spPr bwMode="auto">
          <a:xfrm>
            <a:off x="29876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7" name="Oval 687"/>
          <p:cNvSpPr>
            <a:spLocks noChangeArrowheads="1"/>
          </p:cNvSpPr>
          <p:nvPr/>
        </p:nvSpPr>
        <p:spPr bwMode="auto">
          <a:xfrm>
            <a:off x="32035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8" name="Oval 688"/>
          <p:cNvSpPr>
            <a:spLocks noChangeArrowheads="1"/>
          </p:cNvSpPr>
          <p:nvPr/>
        </p:nvSpPr>
        <p:spPr bwMode="auto">
          <a:xfrm>
            <a:off x="34194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49" name="Oval 689"/>
          <p:cNvSpPr>
            <a:spLocks noChangeArrowheads="1"/>
          </p:cNvSpPr>
          <p:nvPr/>
        </p:nvSpPr>
        <p:spPr bwMode="auto">
          <a:xfrm>
            <a:off x="36353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0" name="Oval 690"/>
          <p:cNvSpPr>
            <a:spLocks noChangeArrowheads="1"/>
          </p:cNvSpPr>
          <p:nvPr/>
        </p:nvSpPr>
        <p:spPr bwMode="auto">
          <a:xfrm>
            <a:off x="38512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1" name="Oval 691"/>
          <p:cNvSpPr>
            <a:spLocks noChangeArrowheads="1"/>
          </p:cNvSpPr>
          <p:nvPr/>
        </p:nvSpPr>
        <p:spPr bwMode="auto">
          <a:xfrm>
            <a:off x="4067175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2" name="Oval 692"/>
          <p:cNvSpPr>
            <a:spLocks noChangeArrowheads="1"/>
          </p:cNvSpPr>
          <p:nvPr/>
        </p:nvSpPr>
        <p:spPr bwMode="auto">
          <a:xfrm>
            <a:off x="42846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3" name="Oval 693"/>
          <p:cNvSpPr>
            <a:spLocks noChangeArrowheads="1"/>
          </p:cNvSpPr>
          <p:nvPr/>
        </p:nvSpPr>
        <p:spPr bwMode="auto">
          <a:xfrm>
            <a:off x="45005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4" name="Oval 694"/>
          <p:cNvSpPr>
            <a:spLocks noChangeArrowheads="1"/>
          </p:cNvSpPr>
          <p:nvPr/>
        </p:nvSpPr>
        <p:spPr bwMode="auto">
          <a:xfrm>
            <a:off x="47164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5" name="Oval 695"/>
          <p:cNvSpPr>
            <a:spLocks noChangeArrowheads="1"/>
          </p:cNvSpPr>
          <p:nvPr/>
        </p:nvSpPr>
        <p:spPr bwMode="auto">
          <a:xfrm>
            <a:off x="49323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6" name="Oval 696"/>
          <p:cNvSpPr>
            <a:spLocks noChangeArrowheads="1"/>
          </p:cNvSpPr>
          <p:nvPr/>
        </p:nvSpPr>
        <p:spPr bwMode="auto">
          <a:xfrm>
            <a:off x="51482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7" name="Oval 697"/>
          <p:cNvSpPr>
            <a:spLocks noChangeArrowheads="1"/>
          </p:cNvSpPr>
          <p:nvPr/>
        </p:nvSpPr>
        <p:spPr bwMode="auto">
          <a:xfrm>
            <a:off x="53641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8" name="Oval 698"/>
          <p:cNvSpPr>
            <a:spLocks noChangeArrowheads="1"/>
          </p:cNvSpPr>
          <p:nvPr/>
        </p:nvSpPr>
        <p:spPr bwMode="auto">
          <a:xfrm>
            <a:off x="55800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9" name="Oval 699"/>
          <p:cNvSpPr>
            <a:spLocks noChangeArrowheads="1"/>
          </p:cNvSpPr>
          <p:nvPr/>
        </p:nvSpPr>
        <p:spPr bwMode="auto">
          <a:xfrm>
            <a:off x="57959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0" name="Oval 700"/>
          <p:cNvSpPr>
            <a:spLocks noChangeArrowheads="1"/>
          </p:cNvSpPr>
          <p:nvPr/>
        </p:nvSpPr>
        <p:spPr bwMode="auto">
          <a:xfrm>
            <a:off x="60118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1" name="Oval 701"/>
          <p:cNvSpPr>
            <a:spLocks noChangeArrowheads="1"/>
          </p:cNvSpPr>
          <p:nvPr/>
        </p:nvSpPr>
        <p:spPr bwMode="auto">
          <a:xfrm>
            <a:off x="62277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2" name="Oval 702"/>
          <p:cNvSpPr>
            <a:spLocks noChangeArrowheads="1"/>
          </p:cNvSpPr>
          <p:nvPr/>
        </p:nvSpPr>
        <p:spPr bwMode="auto">
          <a:xfrm>
            <a:off x="64436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3" name="Oval 703"/>
          <p:cNvSpPr>
            <a:spLocks noChangeArrowheads="1"/>
          </p:cNvSpPr>
          <p:nvPr/>
        </p:nvSpPr>
        <p:spPr bwMode="auto">
          <a:xfrm>
            <a:off x="66595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4" name="Oval 704"/>
          <p:cNvSpPr>
            <a:spLocks noChangeArrowheads="1"/>
          </p:cNvSpPr>
          <p:nvPr/>
        </p:nvSpPr>
        <p:spPr bwMode="auto">
          <a:xfrm>
            <a:off x="68754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5" name="Oval 705"/>
          <p:cNvSpPr>
            <a:spLocks noChangeArrowheads="1"/>
          </p:cNvSpPr>
          <p:nvPr/>
        </p:nvSpPr>
        <p:spPr bwMode="auto">
          <a:xfrm>
            <a:off x="7091363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6" name="Oval 706"/>
          <p:cNvSpPr>
            <a:spLocks noChangeArrowheads="1"/>
          </p:cNvSpPr>
          <p:nvPr/>
        </p:nvSpPr>
        <p:spPr bwMode="auto">
          <a:xfrm>
            <a:off x="73088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7" name="Oval 707"/>
          <p:cNvSpPr>
            <a:spLocks noChangeArrowheads="1"/>
          </p:cNvSpPr>
          <p:nvPr/>
        </p:nvSpPr>
        <p:spPr bwMode="auto">
          <a:xfrm>
            <a:off x="75247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8" name="Oval 708"/>
          <p:cNvSpPr>
            <a:spLocks noChangeArrowheads="1"/>
          </p:cNvSpPr>
          <p:nvPr/>
        </p:nvSpPr>
        <p:spPr bwMode="auto">
          <a:xfrm>
            <a:off x="77406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9" name="Oval 709"/>
          <p:cNvSpPr>
            <a:spLocks noChangeArrowheads="1"/>
          </p:cNvSpPr>
          <p:nvPr/>
        </p:nvSpPr>
        <p:spPr bwMode="auto">
          <a:xfrm>
            <a:off x="79565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0" name="Oval 710"/>
          <p:cNvSpPr>
            <a:spLocks noChangeArrowheads="1"/>
          </p:cNvSpPr>
          <p:nvPr/>
        </p:nvSpPr>
        <p:spPr bwMode="auto">
          <a:xfrm>
            <a:off x="81724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1" name="Oval 711"/>
          <p:cNvSpPr>
            <a:spLocks noChangeArrowheads="1"/>
          </p:cNvSpPr>
          <p:nvPr/>
        </p:nvSpPr>
        <p:spPr bwMode="auto">
          <a:xfrm>
            <a:off x="83883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2" name="Oval 712"/>
          <p:cNvSpPr>
            <a:spLocks noChangeArrowheads="1"/>
          </p:cNvSpPr>
          <p:nvPr/>
        </p:nvSpPr>
        <p:spPr bwMode="auto">
          <a:xfrm>
            <a:off x="86042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3" name="Oval 713"/>
          <p:cNvSpPr>
            <a:spLocks noChangeArrowheads="1"/>
          </p:cNvSpPr>
          <p:nvPr/>
        </p:nvSpPr>
        <p:spPr bwMode="auto">
          <a:xfrm>
            <a:off x="8820150" y="54451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4" name="Oval 714"/>
          <p:cNvSpPr>
            <a:spLocks noChangeArrowheads="1"/>
          </p:cNvSpPr>
          <p:nvPr/>
        </p:nvSpPr>
        <p:spPr bwMode="auto">
          <a:xfrm>
            <a:off x="179388" y="54451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5" name="Oval 715"/>
          <p:cNvSpPr>
            <a:spLocks noChangeArrowheads="1"/>
          </p:cNvSpPr>
          <p:nvPr/>
        </p:nvSpPr>
        <p:spPr bwMode="auto">
          <a:xfrm>
            <a:off x="395288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6" name="Oval 716"/>
          <p:cNvSpPr>
            <a:spLocks noChangeArrowheads="1"/>
          </p:cNvSpPr>
          <p:nvPr/>
        </p:nvSpPr>
        <p:spPr bwMode="auto">
          <a:xfrm>
            <a:off x="827088" y="5661025"/>
            <a:ext cx="3603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7" name="Oval 717"/>
          <p:cNvSpPr>
            <a:spLocks noChangeArrowheads="1"/>
          </p:cNvSpPr>
          <p:nvPr/>
        </p:nvSpPr>
        <p:spPr bwMode="auto">
          <a:xfrm>
            <a:off x="1258888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8" name="Oval 718"/>
          <p:cNvSpPr>
            <a:spLocks noChangeArrowheads="1"/>
          </p:cNvSpPr>
          <p:nvPr/>
        </p:nvSpPr>
        <p:spPr bwMode="auto">
          <a:xfrm>
            <a:off x="14763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9" name="Oval 719"/>
          <p:cNvSpPr>
            <a:spLocks noChangeArrowheads="1"/>
          </p:cNvSpPr>
          <p:nvPr/>
        </p:nvSpPr>
        <p:spPr bwMode="auto">
          <a:xfrm>
            <a:off x="16922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0" name="Oval 720"/>
          <p:cNvSpPr>
            <a:spLocks noChangeArrowheads="1"/>
          </p:cNvSpPr>
          <p:nvPr/>
        </p:nvSpPr>
        <p:spPr bwMode="auto">
          <a:xfrm>
            <a:off x="19081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1" name="Oval 721"/>
          <p:cNvSpPr>
            <a:spLocks noChangeArrowheads="1"/>
          </p:cNvSpPr>
          <p:nvPr/>
        </p:nvSpPr>
        <p:spPr bwMode="auto">
          <a:xfrm>
            <a:off x="21240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2" name="Oval 722"/>
          <p:cNvSpPr>
            <a:spLocks noChangeArrowheads="1"/>
          </p:cNvSpPr>
          <p:nvPr/>
        </p:nvSpPr>
        <p:spPr bwMode="auto">
          <a:xfrm>
            <a:off x="23399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3" name="Oval 723"/>
          <p:cNvSpPr>
            <a:spLocks noChangeArrowheads="1"/>
          </p:cNvSpPr>
          <p:nvPr/>
        </p:nvSpPr>
        <p:spPr bwMode="auto">
          <a:xfrm>
            <a:off x="25558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4" name="Oval 724"/>
          <p:cNvSpPr>
            <a:spLocks noChangeArrowheads="1"/>
          </p:cNvSpPr>
          <p:nvPr/>
        </p:nvSpPr>
        <p:spPr bwMode="auto">
          <a:xfrm>
            <a:off x="27717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5" name="Oval 725"/>
          <p:cNvSpPr>
            <a:spLocks noChangeArrowheads="1"/>
          </p:cNvSpPr>
          <p:nvPr/>
        </p:nvSpPr>
        <p:spPr bwMode="auto">
          <a:xfrm>
            <a:off x="29876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6" name="Oval 726"/>
          <p:cNvSpPr>
            <a:spLocks noChangeArrowheads="1"/>
          </p:cNvSpPr>
          <p:nvPr/>
        </p:nvSpPr>
        <p:spPr bwMode="auto">
          <a:xfrm>
            <a:off x="32035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7" name="Oval 727"/>
          <p:cNvSpPr>
            <a:spLocks noChangeArrowheads="1"/>
          </p:cNvSpPr>
          <p:nvPr/>
        </p:nvSpPr>
        <p:spPr bwMode="auto">
          <a:xfrm>
            <a:off x="34194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8" name="Oval 728"/>
          <p:cNvSpPr>
            <a:spLocks noChangeArrowheads="1"/>
          </p:cNvSpPr>
          <p:nvPr/>
        </p:nvSpPr>
        <p:spPr bwMode="auto">
          <a:xfrm>
            <a:off x="36353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9" name="Oval 729"/>
          <p:cNvSpPr>
            <a:spLocks noChangeArrowheads="1"/>
          </p:cNvSpPr>
          <p:nvPr/>
        </p:nvSpPr>
        <p:spPr bwMode="auto">
          <a:xfrm>
            <a:off x="38512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0" name="Oval 730"/>
          <p:cNvSpPr>
            <a:spLocks noChangeArrowheads="1"/>
          </p:cNvSpPr>
          <p:nvPr/>
        </p:nvSpPr>
        <p:spPr bwMode="auto">
          <a:xfrm>
            <a:off x="4067175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1" name="Oval 731"/>
          <p:cNvSpPr>
            <a:spLocks noChangeArrowheads="1"/>
          </p:cNvSpPr>
          <p:nvPr/>
        </p:nvSpPr>
        <p:spPr bwMode="auto">
          <a:xfrm>
            <a:off x="49323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2" name="Oval 732"/>
          <p:cNvSpPr>
            <a:spLocks noChangeArrowheads="1"/>
          </p:cNvSpPr>
          <p:nvPr/>
        </p:nvSpPr>
        <p:spPr bwMode="auto">
          <a:xfrm>
            <a:off x="51482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3" name="Oval 733"/>
          <p:cNvSpPr>
            <a:spLocks noChangeArrowheads="1"/>
          </p:cNvSpPr>
          <p:nvPr/>
        </p:nvSpPr>
        <p:spPr bwMode="auto">
          <a:xfrm>
            <a:off x="53641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4" name="Oval 734"/>
          <p:cNvSpPr>
            <a:spLocks noChangeArrowheads="1"/>
          </p:cNvSpPr>
          <p:nvPr/>
        </p:nvSpPr>
        <p:spPr bwMode="auto">
          <a:xfrm>
            <a:off x="55800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5" name="Oval 735"/>
          <p:cNvSpPr>
            <a:spLocks noChangeArrowheads="1"/>
          </p:cNvSpPr>
          <p:nvPr/>
        </p:nvSpPr>
        <p:spPr bwMode="auto">
          <a:xfrm>
            <a:off x="57959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6" name="Oval 736"/>
          <p:cNvSpPr>
            <a:spLocks noChangeArrowheads="1"/>
          </p:cNvSpPr>
          <p:nvPr/>
        </p:nvSpPr>
        <p:spPr bwMode="auto">
          <a:xfrm>
            <a:off x="60118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7" name="Oval 737"/>
          <p:cNvSpPr>
            <a:spLocks noChangeArrowheads="1"/>
          </p:cNvSpPr>
          <p:nvPr/>
        </p:nvSpPr>
        <p:spPr bwMode="auto">
          <a:xfrm>
            <a:off x="62277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8" name="Oval 738"/>
          <p:cNvSpPr>
            <a:spLocks noChangeArrowheads="1"/>
          </p:cNvSpPr>
          <p:nvPr/>
        </p:nvSpPr>
        <p:spPr bwMode="auto">
          <a:xfrm>
            <a:off x="64436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99" name="Oval 739"/>
          <p:cNvSpPr>
            <a:spLocks noChangeArrowheads="1"/>
          </p:cNvSpPr>
          <p:nvPr/>
        </p:nvSpPr>
        <p:spPr bwMode="auto">
          <a:xfrm>
            <a:off x="68754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0" name="Oval 740"/>
          <p:cNvSpPr>
            <a:spLocks noChangeArrowheads="1"/>
          </p:cNvSpPr>
          <p:nvPr/>
        </p:nvSpPr>
        <p:spPr bwMode="auto">
          <a:xfrm>
            <a:off x="7091363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1" name="Oval 741"/>
          <p:cNvSpPr>
            <a:spLocks noChangeArrowheads="1"/>
          </p:cNvSpPr>
          <p:nvPr/>
        </p:nvSpPr>
        <p:spPr bwMode="auto">
          <a:xfrm>
            <a:off x="73088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2" name="Oval 742"/>
          <p:cNvSpPr>
            <a:spLocks noChangeArrowheads="1"/>
          </p:cNvSpPr>
          <p:nvPr/>
        </p:nvSpPr>
        <p:spPr bwMode="auto">
          <a:xfrm>
            <a:off x="75247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3" name="Oval 743"/>
          <p:cNvSpPr>
            <a:spLocks noChangeArrowheads="1"/>
          </p:cNvSpPr>
          <p:nvPr/>
        </p:nvSpPr>
        <p:spPr bwMode="auto">
          <a:xfrm>
            <a:off x="77406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4" name="Oval 744"/>
          <p:cNvSpPr>
            <a:spLocks noChangeArrowheads="1"/>
          </p:cNvSpPr>
          <p:nvPr/>
        </p:nvSpPr>
        <p:spPr bwMode="auto">
          <a:xfrm>
            <a:off x="79565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5" name="Oval 745"/>
          <p:cNvSpPr>
            <a:spLocks noChangeArrowheads="1"/>
          </p:cNvSpPr>
          <p:nvPr/>
        </p:nvSpPr>
        <p:spPr bwMode="auto">
          <a:xfrm>
            <a:off x="81724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6" name="Oval 746"/>
          <p:cNvSpPr>
            <a:spLocks noChangeArrowheads="1"/>
          </p:cNvSpPr>
          <p:nvPr/>
        </p:nvSpPr>
        <p:spPr bwMode="auto">
          <a:xfrm>
            <a:off x="83883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7" name="Oval 747"/>
          <p:cNvSpPr>
            <a:spLocks noChangeArrowheads="1"/>
          </p:cNvSpPr>
          <p:nvPr/>
        </p:nvSpPr>
        <p:spPr bwMode="auto">
          <a:xfrm>
            <a:off x="86042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8" name="Oval 748"/>
          <p:cNvSpPr>
            <a:spLocks noChangeArrowheads="1"/>
          </p:cNvSpPr>
          <p:nvPr/>
        </p:nvSpPr>
        <p:spPr bwMode="auto">
          <a:xfrm>
            <a:off x="8820150" y="56610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09" name="Oval 749"/>
          <p:cNvSpPr>
            <a:spLocks noChangeArrowheads="1"/>
          </p:cNvSpPr>
          <p:nvPr/>
        </p:nvSpPr>
        <p:spPr bwMode="auto">
          <a:xfrm>
            <a:off x="179388" y="56610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0" name="Oval 750"/>
          <p:cNvSpPr>
            <a:spLocks noChangeArrowheads="1"/>
          </p:cNvSpPr>
          <p:nvPr/>
        </p:nvSpPr>
        <p:spPr bwMode="auto">
          <a:xfrm>
            <a:off x="395288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1" name="Oval 751"/>
          <p:cNvSpPr>
            <a:spLocks noChangeArrowheads="1"/>
          </p:cNvSpPr>
          <p:nvPr/>
        </p:nvSpPr>
        <p:spPr bwMode="auto">
          <a:xfrm>
            <a:off x="611188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2" name="Oval 752"/>
          <p:cNvSpPr>
            <a:spLocks noChangeArrowheads="1"/>
          </p:cNvSpPr>
          <p:nvPr/>
        </p:nvSpPr>
        <p:spPr bwMode="auto">
          <a:xfrm>
            <a:off x="1258888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3" name="Oval 753"/>
          <p:cNvSpPr>
            <a:spLocks noChangeArrowheads="1"/>
          </p:cNvSpPr>
          <p:nvPr/>
        </p:nvSpPr>
        <p:spPr bwMode="auto">
          <a:xfrm>
            <a:off x="14763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4" name="Oval 754"/>
          <p:cNvSpPr>
            <a:spLocks noChangeArrowheads="1"/>
          </p:cNvSpPr>
          <p:nvPr/>
        </p:nvSpPr>
        <p:spPr bwMode="auto">
          <a:xfrm>
            <a:off x="16922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5" name="Oval 755"/>
          <p:cNvSpPr>
            <a:spLocks noChangeArrowheads="1"/>
          </p:cNvSpPr>
          <p:nvPr/>
        </p:nvSpPr>
        <p:spPr bwMode="auto">
          <a:xfrm>
            <a:off x="19081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6" name="Oval 756"/>
          <p:cNvSpPr>
            <a:spLocks noChangeArrowheads="1"/>
          </p:cNvSpPr>
          <p:nvPr/>
        </p:nvSpPr>
        <p:spPr bwMode="auto">
          <a:xfrm>
            <a:off x="21240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7" name="Oval 757"/>
          <p:cNvSpPr>
            <a:spLocks noChangeArrowheads="1"/>
          </p:cNvSpPr>
          <p:nvPr/>
        </p:nvSpPr>
        <p:spPr bwMode="auto">
          <a:xfrm>
            <a:off x="23399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8" name="Oval 758"/>
          <p:cNvSpPr>
            <a:spLocks noChangeArrowheads="1"/>
          </p:cNvSpPr>
          <p:nvPr/>
        </p:nvSpPr>
        <p:spPr bwMode="auto">
          <a:xfrm>
            <a:off x="25558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19" name="Oval 759"/>
          <p:cNvSpPr>
            <a:spLocks noChangeArrowheads="1"/>
          </p:cNvSpPr>
          <p:nvPr/>
        </p:nvSpPr>
        <p:spPr bwMode="auto">
          <a:xfrm>
            <a:off x="27717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0" name="Oval 760"/>
          <p:cNvSpPr>
            <a:spLocks noChangeArrowheads="1"/>
          </p:cNvSpPr>
          <p:nvPr/>
        </p:nvSpPr>
        <p:spPr bwMode="auto">
          <a:xfrm>
            <a:off x="29876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1" name="Oval 761"/>
          <p:cNvSpPr>
            <a:spLocks noChangeArrowheads="1"/>
          </p:cNvSpPr>
          <p:nvPr/>
        </p:nvSpPr>
        <p:spPr bwMode="auto">
          <a:xfrm>
            <a:off x="32035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2" name="Oval 762"/>
          <p:cNvSpPr>
            <a:spLocks noChangeArrowheads="1"/>
          </p:cNvSpPr>
          <p:nvPr/>
        </p:nvSpPr>
        <p:spPr bwMode="auto">
          <a:xfrm>
            <a:off x="34194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3" name="Oval 763"/>
          <p:cNvSpPr>
            <a:spLocks noChangeArrowheads="1"/>
          </p:cNvSpPr>
          <p:nvPr/>
        </p:nvSpPr>
        <p:spPr bwMode="auto">
          <a:xfrm>
            <a:off x="36353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4" name="Oval 764"/>
          <p:cNvSpPr>
            <a:spLocks noChangeArrowheads="1"/>
          </p:cNvSpPr>
          <p:nvPr/>
        </p:nvSpPr>
        <p:spPr bwMode="auto">
          <a:xfrm>
            <a:off x="38512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5" name="Oval 765"/>
          <p:cNvSpPr>
            <a:spLocks noChangeArrowheads="1"/>
          </p:cNvSpPr>
          <p:nvPr/>
        </p:nvSpPr>
        <p:spPr bwMode="auto">
          <a:xfrm>
            <a:off x="4067175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6" name="Oval 766"/>
          <p:cNvSpPr>
            <a:spLocks noChangeArrowheads="1"/>
          </p:cNvSpPr>
          <p:nvPr/>
        </p:nvSpPr>
        <p:spPr bwMode="auto">
          <a:xfrm>
            <a:off x="42846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7" name="Oval 767"/>
          <p:cNvSpPr>
            <a:spLocks noChangeArrowheads="1"/>
          </p:cNvSpPr>
          <p:nvPr/>
        </p:nvSpPr>
        <p:spPr bwMode="auto">
          <a:xfrm>
            <a:off x="4500563" y="5661025"/>
            <a:ext cx="360362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8" name="Oval 768"/>
          <p:cNvSpPr>
            <a:spLocks noChangeArrowheads="1"/>
          </p:cNvSpPr>
          <p:nvPr/>
        </p:nvSpPr>
        <p:spPr bwMode="auto">
          <a:xfrm>
            <a:off x="51482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29" name="Oval 769"/>
          <p:cNvSpPr>
            <a:spLocks noChangeArrowheads="1"/>
          </p:cNvSpPr>
          <p:nvPr/>
        </p:nvSpPr>
        <p:spPr bwMode="auto">
          <a:xfrm>
            <a:off x="53641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0" name="Oval 770"/>
          <p:cNvSpPr>
            <a:spLocks noChangeArrowheads="1"/>
          </p:cNvSpPr>
          <p:nvPr/>
        </p:nvSpPr>
        <p:spPr bwMode="auto">
          <a:xfrm>
            <a:off x="55800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1" name="Oval 771"/>
          <p:cNvSpPr>
            <a:spLocks noChangeArrowheads="1"/>
          </p:cNvSpPr>
          <p:nvPr/>
        </p:nvSpPr>
        <p:spPr bwMode="auto">
          <a:xfrm>
            <a:off x="57959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2" name="Oval 772"/>
          <p:cNvSpPr>
            <a:spLocks noChangeArrowheads="1"/>
          </p:cNvSpPr>
          <p:nvPr/>
        </p:nvSpPr>
        <p:spPr bwMode="auto">
          <a:xfrm>
            <a:off x="60118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3" name="Oval 773"/>
          <p:cNvSpPr>
            <a:spLocks noChangeArrowheads="1"/>
          </p:cNvSpPr>
          <p:nvPr/>
        </p:nvSpPr>
        <p:spPr bwMode="auto">
          <a:xfrm>
            <a:off x="62277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4" name="Oval 774"/>
          <p:cNvSpPr>
            <a:spLocks noChangeArrowheads="1"/>
          </p:cNvSpPr>
          <p:nvPr/>
        </p:nvSpPr>
        <p:spPr bwMode="auto">
          <a:xfrm>
            <a:off x="64436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5" name="Oval 775"/>
          <p:cNvSpPr>
            <a:spLocks noChangeArrowheads="1"/>
          </p:cNvSpPr>
          <p:nvPr/>
        </p:nvSpPr>
        <p:spPr bwMode="auto">
          <a:xfrm>
            <a:off x="66595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6" name="Oval 776"/>
          <p:cNvSpPr>
            <a:spLocks noChangeArrowheads="1"/>
          </p:cNvSpPr>
          <p:nvPr/>
        </p:nvSpPr>
        <p:spPr bwMode="auto">
          <a:xfrm>
            <a:off x="68754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7" name="Oval 777"/>
          <p:cNvSpPr>
            <a:spLocks noChangeArrowheads="1"/>
          </p:cNvSpPr>
          <p:nvPr/>
        </p:nvSpPr>
        <p:spPr bwMode="auto">
          <a:xfrm>
            <a:off x="7091363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8" name="Oval 778"/>
          <p:cNvSpPr>
            <a:spLocks noChangeArrowheads="1"/>
          </p:cNvSpPr>
          <p:nvPr/>
        </p:nvSpPr>
        <p:spPr bwMode="auto">
          <a:xfrm>
            <a:off x="73088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39" name="Oval 779"/>
          <p:cNvSpPr>
            <a:spLocks noChangeArrowheads="1"/>
          </p:cNvSpPr>
          <p:nvPr/>
        </p:nvSpPr>
        <p:spPr bwMode="auto">
          <a:xfrm>
            <a:off x="75247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0" name="Oval 780"/>
          <p:cNvSpPr>
            <a:spLocks noChangeArrowheads="1"/>
          </p:cNvSpPr>
          <p:nvPr/>
        </p:nvSpPr>
        <p:spPr bwMode="auto">
          <a:xfrm>
            <a:off x="77406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1" name="Oval 781"/>
          <p:cNvSpPr>
            <a:spLocks noChangeArrowheads="1"/>
          </p:cNvSpPr>
          <p:nvPr/>
        </p:nvSpPr>
        <p:spPr bwMode="auto">
          <a:xfrm>
            <a:off x="79565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2" name="Oval 782"/>
          <p:cNvSpPr>
            <a:spLocks noChangeArrowheads="1"/>
          </p:cNvSpPr>
          <p:nvPr/>
        </p:nvSpPr>
        <p:spPr bwMode="auto">
          <a:xfrm>
            <a:off x="81724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3" name="Oval 783"/>
          <p:cNvSpPr>
            <a:spLocks noChangeArrowheads="1"/>
          </p:cNvSpPr>
          <p:nvPr/>
        </p:nvSpPr>
        <p:spPr bwMode="auto">
          <a:xfrm>
            <a:off x="83883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4" name="Oval 784"/>
          <p:cNvSpPr>
            <a:spLocks noChangeArrowheads="1"/>
          </p:cNvSpPr>
          <p:nvPr/>
        </p:nvSpPr>
        <p:spPr bwMode="auto">
          <a:xfrm>
            <a:off x="8604250" y="58769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5" name="Oval 785"/>
          <p:cNvSpPr>
            <a:spLocks noChangeArrowheads="1"/>
          </p:cNvSpPr>
          <p:nvPr/>
        </p:nvSpPr>
        <p:spPr bwMode="auto">
          <a:xfrm>
            <a:off x="179388" y="58769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6" name="Oval 786"/>
          <p:cNvSpPr>
            <a:spLocks noChangeArrowheads="1"/>
          </p:cNvSpPr>
          <p:nvPr/>
        </p:nvSpPr>
        <p:spPr bwMode="auto">
          <a:xfrm>
            <a:off x="3952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7" name="Oval 787"/>
          <p:cNvSpPr>
            <a:spLocks noChangeArrowheads="1"/>
          </p:cNvSpPr>
          <p:nvPr/>
        </p:nvSpPr>
        <p:spPr bwMode="auto">
          <a:xfrm>
            <a:off x="6111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8" name="Oval 788"/>
          <p:cNvSpPr>
            <a:spLocks noChangeArrowheads="1"/>
          </p:cNvSpPr>
          <p:nvPr/>
        </p:nvSpPr>
        <p:spPr bwMode="auto">
          <a:xfrm>
            <a:off x="8270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9" name="Oval 789"/>
          <p:cNvSpPr>
            <a:spLocks noChangeArrowheads="1"/>
          </p:cNvSpPr>
          <p:nvPr/>
        </p:nvSpPr>
        <p:spPr bwMode="auto">
          <a:xfrm>
            <a:off x="10429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0" name="Oval 790"/>
          <p:cNvSpPr>
            <a:spLocks noChangeArrowheads="1"/>
          </p:cNvSpPr>
          <p:nvPr/>
        </p:nvSpPr>
        <p:spPr bwMode="auto">
          <a:xfrm>
            <a:off x="12588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1" name="Oval 791"/>
          <p:cNvSpPr>
            <a:spLocks noChangeArrowheads="1"/>
          </p:cNvSpPr>
          <p:nvPr/>
        </p:nvSpPr>
        <p:spPr bwMode="auto">
          <a:xfrm>
            <a:off x="14763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2" name="Oval 792"/>
          <p:cNvSpPr>
            <a:spLocks noChangeArrowheads="1"/>
          </p:cNvSpPr>
          <p:nvPr/>
        </p:nvSpPr>
        <p:spPr bwMode="auto">
          <a:xfrm>
            <a:off x="16922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3" name="Oval 793"/>
          <p:cNvSpPr>
            <a:spLocks noChangeArrowheads="1"/>
          </p:cNvSpPr>
          <p:nvPr/>
        </p:nvSpPr>
        <p:spPr bwMode="auto">
          <a:xfrm>
            <a:off x="19081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4" name="Oval 794"/>
          <p:cNvSpPr>
            <a:spLocks noChangeArrowheads="1"/>
          </p:cNvSpPr>
          <p:nvPr/>
        </p:nvSpPr>
        <p:spPr bwMode="auto">
          <a:xfrm>
            <a:off x="21240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5" name="Oval 795"/>
          <p:cNvSpPr>
            <a:spLocks noChangeArrowheads="1"/>
          </p:cNvSpPr>
          <p:nvPr/>
        </p:nvSpPr>
        <p:spPr bwMode="auto">
          <a:xfrm>
            <a:off x="23399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6" name="Oval 796"/>
          <p:cNvSpPr>
            <a:spLocks noChangeArrowheads="1"/>
          </p:cNvSpPr>
          <p:nvPr/>
        </p:nvSpPr>
        <p:spPr bwMode="auto">
          <a:xfrm>
            <a:off x="27717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7" name="Oval 797"/>
          <p:cNvSpPr>
            <a:spLocks noChangeArrowheads="1"/>
          </p:cNvSpPr>
          <p:nvPr/>
        </p:nvSpPr>
        <p:spPr bwMode="auto">
          <a:xfrm>
            <a:off x="29876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8" name="Oval 798"/>
          <p:cNvSpPr>
            <a:spLocks noChangeArrowheads="1"/>
          </p:cNvSpPr>
          <p:nvPr/>
        </p:nvSpPr>
        <p:spPr bwMode="auto">
          <a:xfrm>
            <a:off x="32035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9" name="Oval 799"/>
          <p:cNvSpPr>
            <a:spLocks noChangeArrowheads="1"/>
          </p:cNvSpPr>
          <p:nvPr/>
        </p:nvSpPr>
        <p:spPr bwMode="auto">
          <a:xfrm>
            <a:off x="34194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0" name="Oval 800"/>
          <p:cNvSpPr>
            <a:spLocks noChangeArrowheads="1"/>
          </p:cNvSpPr>
          <p:nvPr/>
        </p:nvSpPr>
        <p:spPr bwMode="auto">
          <a:xfrm>
            <a:off x="36353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1" name="Oval 801"/>
          <p:cNvSpPr>
            <a:spLocks noChangeArrowheads="1"/>
          </p:cNvSpPr>
          <p:nvPr/>
        </p:nvSpPr>
        <p:spPr bwMode="auto">
          <a:xfrm>
            <a:off x="38512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2" name="Oval 802"/>
          <p:cNvSpPr>
            <a:spLocks noChangeArrowheads="1"/>
          </p:cNvSpPr>
          <p:nvPr/>
        </p:nvSpPr>
        <p:spPr bwMode="auto">
          <a:xfrm>
            <a:off x="4067175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3" name="Oval 803"/>
          <p:cNvSpPr>
            <a:spLocks noChangeArrowheads="1"/>
          </p:cNvSpPr>
          <p:nvPr/>
        </p:nvSpPr>
        <p:spPr bwMode="auto">
          <a:xfrm>
            <a:off x="42846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4" name="Oval 804"/>
          <p:cNvSpPr>
            <a:spLocks noChangeArrowheads="1"/>
          </p:cNvSpPr>
          <p:nvPr/>
        </p:nvSpPr>
        <p:spPr bwMode="auto">
          <a:xfrm>
            <a:off x="45005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5" name="Oval 805"/>
          <p:cNvSpPr>
            <a:spLocks noChangeArrowheads="1"/>
          </p:cNvSpPr>
          <p:nvPr/>
        </p:nvSpPr>
        <p:spPr bwMode="auto">
          <a:xfrm>
            <a:off x="47164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6" name="Oval 806"/>
          <p:cNvSpPr>
            <a:spLocks noChangeArrowheads="1"/>
          </p:cNvSpPr>
          <p:nvPr/>
        </p:nvSpPr>
        <p:spPr bwMode="auto">
          <a:xfrm>
            <a:off x="49323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7" name="Oval 807"/>
          <p:cNvSpPr>
            <a:spLocks noChangeArrowheads="1"/>
          </p:cNvSpPr>
          <p:nvPr/>
        </p:nvSpPr>
        <p:spPr bwMode="auto">
          <a:xfrm>
            <a:off x="51482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8" name="Oval 808"/>
          <p:cNvSpPr>
            <a:spLocks noChangeArrowheads="1"/>
          </p:cNvSpPr>
          <p:nvPr/>
        </p:nvSpPr>
        <p:spPr bwMode="auto">
          <a:xfrm>
            <a:off x="53641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69" name="Oval 809"/>
          <p:cNvSpPr>
            <a:spLocks noChangeArrowheads="1"/>
          </p:cNvSpPr>
          <p:nvPr/>
        </p:nvSpPr>
        <p:spPr bwMode="auto">
          <a:xfrm>
            <a:off x="55800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0" name="Oval 810"/>
          <p:cNvSpPr>
            <a:spLocks noChangeArrowheads="1"/>
          </p:cNvSpPr>
          <p:nvPr/>
        </p:nvSpPr>
        <p:spPr bwMode="auto">
          <a:xfrm>
            <a:off x="57959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1" name="Oval 811"/>
          <p:cNvSpPr>
            <a:spLocks noChangeArrowheads="1"/>
          </p:cNvSpPr>
          <p:nvPr/>
        </p:nvSpPr>
        <p:spPr bwMode="auto">
          <a:xfrm>
            <a:off x="60118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2" name="Oval 812"/>
          <p:cNvSpPr>
            <a:spLocks noChangeArrowheads="1"/>
          </p:cNvSpPr>
          <p:nvPr/>
        </p:nvSpPr>
        <p:spPr bwMode="auto">
          <a:xfrm>
            <a:off x="62277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3" name="Oval 813"/>
          <p:cNvSpPr>
            <a:spLocks noChangeArrowheads="1"/>
          </p:cNvSpPr>
          <p:nvPr/>
        </p:nvSpPr>
        <p:spPr bwMode="auto">
          <a:xfrm>
            <a:off x="64436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4" name="Oval 814"/>
          <p:cNvSpPr>
            <a:spLocks noChangeArrowheads="1"/>
          </p:cNvSpPr>
          <p:nvPr/>
        </p:nvSpPr>
        <p:spPr bwMode="auto">
          <a:xfrm>
            <a:off x="66595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5" name="Oval 815"/>
          <p:cNvSpPr>
            <a:spLocks noChangeArrowheads="1"/>
          </p:cNvSpPr>
          <p:nvPr/>
        </p:nvSpPr>
        <p:spPr bwMode="auto">
          <a:xfrm>
            <a:off x="68754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6" name="Oval 816"/>
          <p:cNvSpPr>
            <a:spLocks noChangeArrowheads="1"/>
          </p:cNvSpPr>
          <p:nvPr/>
        </p:nvSpPr>
        <p:spPr bwMode="auto">
          <a:xfrm>
            <a:off x="7091363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7" name="Oval 817"/>
          <p:cNvSpPr>
            <a:spLocks noChangeArrowheads="1"/>
          </p:cNvSpPr>
          <p:nvPr/>
        </p:nvSpPr>
        <p:spPr bwMode="auto">
          <a:xfrm>
            <a:off x="73088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8" name="Oval 818"/>
          <p:cNvSpPr>
            <a:spLocks noChangeArrowheads="1"/>
          </p:cNvSpPr>
          <p:nvPr/>
        </p:nvSpPr>
        <p:spPr bwMode="auto">
          <a:xfrm>
            <a:off x="75247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9" name="Oval 819"/>
          <p:cNvSpPr>
            <a:spLocks noChangeArrowheads="1"/>
          </p:cNvSpPr>
          <p:nvPr/>
        </p:nvSpPr>
        <p:spPr bwMode="auto">
          <a:xfrm>
            <a:off x="77406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0" name="Oval 820"/>
          <p:cNvSpPr>
            <a:spLocks noChangeArrowheads="1"/>
          </p:cNvSpPr>
          <p:nvPr/>
        </p:nvSpPr>
        <p:spPr bwMode="auto">
          <a:xfrm>
            <a:off x="79565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1" name="Oval 821"/>
          <p:cNvSpPr>
            <a:spLocks noChangeArrowheads="1"/>
          </p:cNvSpPr>
          <p:nvPr/>
        </p:nvSpPr>
        <p:spPr bwMode="auto">
          <a:xfrm>
            <a:off x="8172450" y="60928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2" name="Oval 822"/>
          <p:cNvSpPr>
            <a:spLocks noChangeArrowheads="1"/>
          </p:cNvSpPr>
          <p:nvPr/>
        </p:nvSpPr>
        <p:spPr bwMode="auto">
          <a:xfrm>
            <a:off x="179388" y="6092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3" name="Oval 823"/>
          <p:cNvSpPr>
            <a:spLocks noChangeArrowheads="1"/>
          </p:cNvSpPr>
          <p:nvPr/>
        </p:nvSpPr>
        <p:spPr bwMode="auto">
          <a:xfrm>
            <a:off x="611188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4" name="Oval 824"/>
          <p:cNvSpPr>
            <a:spLocks noChangeArrowheads="1"/>
          </p:cNvSpPr>
          <p:nvPr/>
        </p:nvSpPr>
        <p:spPr bwMode="auto">
          <a:xfrm>
            <a:off x="827088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5" name="Oval 825"/>
          <p:cNvSpPr>
            <a:spLocks noChangeArrowheads="1"/>
          </p:cNvSpPr>
          <p:nvPr/>
        </p:nvSpPr>
        <p:spPr bwMode="auto">
          <a:xfrm>
            <a:off x="1042988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6" name="Oval 826"/>
          <p:cNvSpPr>
            <a:spLocks noChangeArrowheads="1"/>
          </p:cNvSpPr>
          <p:nvPr/>
        </p:nvSpPr>
        <p:spPr bwMode="auto">
          <a:xfrm>
            <a:off x="14763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7" name="Oval 827"/>
          <p:cNvSpPr>
            <a:spLocks noChangeArrowheads="1"/>
          </p:cNvSpPr>
          <p:nvPr/>
        </p:nvSpPr>
        <p:spPr bwMode="auto">
          <a:xfrm>
            <a:off x="16922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8" name="Oval 828"/>
          <p:cNvSpPr>
            <a:spLocks noChangeArrowheads="1"/>
          </p:cNvSpPr>
          <p:nvPr/>
        </p:nvSpPr>
        <p:spPr bwMode="auto">
          <a:xfrm>
            <a:off x="19081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9" name="Oval 829"/>
          <p:cNvSpPr>
            <a:spLocks noChangeArrowheads="1"/>
          </p:cNvSpPr>
          <p:nvPr/>
        </p:nvSpPr>
        <p:spPr bwMode="auto">
          <a:xfrm>
            <a:off x="21240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0" name="Oval 830"/>
          <p:cNvSpPr>
            <a:spLocks noChangeArrowheads="1"/>
          </p:cNvSpPr>
          <p:nvPr/>
        </p:nvSpPr>
        <p:spPr bwMode="auto">
          <a:xfrm>
            <a:off x="25558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1" name="Oval 831"/>
          <p:cNvSpPr>
            <a:spLocks noChangeArrowheads="1"/>
          </p:cNvSpPr>
          <p:nvPr/>
        </p:nvSpPr>
        <p:spPr bwMode="auto">
          <a:xfrm>
            <a:off x="29876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2" name="Oval 832"/>
          <p:cNvSpPr>
            <a:spLocks noChangeArrowheads="1"/>
          </p:cNvSpPr>
          <p:nvPr/>
        </p:nvSpPr>
        <p:spPr bwMode="auto">
          <a:xfrm>
            <a:off x="32035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3" name="Oval 833"/>
          <p:cNvSpPr>
            <a:spLocks noChangeArrowheads="1"/>
          </p:cNvSpPr>
          <p:nvPr/>
        </p:nvSpPr>
        <p:spPr bwMode="auto">
          <a:xfrm>
            <a:off x="34194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4" name="Oval 834"/>
          <p:cNvSpPr>
            <a:spLocks noChangeArrowheads="1"/>
          </p:cNvSpPr>
          <p:nvPr/>
        </p:nvSpPr>
        <p:spPr bwMode="auto">
          <a:xfrm>
            <a:off x="36353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5" name="Oval 835"/>
          <p:cNvSpPr>
            <a:spLocks noChangeArrowheads="1"/>
          </p:cNvSpPr>
          <p:nvPr/>
        </p:nvSpPr>
        <p:spPr bwMode="auto">
          <a:xfrm>
            <a:off x="38512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6" name="Oval 836"/>
          <p:cNvSpPr>
            <a:spLocks noChangeArrowheads="1"/>
          </p:cNvSpPr>
          <p:nvPr/>
        </p:nvSpPr>
        <p:spPr bwMode="auto">
          <a:xfrm>
            <a:off x="4067175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7" name="Oval 837"/>
          <p:cNvSpPr>
            <a:spLocks noChangeArrowheads="1"/>
          </p:cNvSpPr>
          <p:nvPr/>
        </p:nvSpPr>
        <p:spPr bwMode="auto">
          <a:xfrm>
            <a:off x="42846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8" name="Oval 838"/>
          <p:cNvSpPr>
            <a:spLocks noChangeArrowheads="1"/>
          </p:cNvSpPr>
          <p:nvPr/>
        </p:nvSpPr>
        <p:spPr bwMode="auto">
          <a:xfrm>
            <a:off x="45005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9" name="Oval 839"/>
          <p:cNvSpPr>
            <a:spLocks noChangeArrowheads="1"/>
          </p:cNvSpPr>
          <p:nvPr/>
        </p:nvSpPr>
        <p:spPr bwMode="auto">
          <a:xfrm>
            <a:off x="47164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0" name="Oval 840"/>
          <p:cNvSpPr>
            <a:spLocks noChangeArrowheads="1"/>
          </p:cNvSpPr>
          <p:nvPr/>
        </p:nvSpPr>
        <p:spPr bwMode="auto">
          <a:xfrm>
            <a:off x="49323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1" name="Oval 841"/>
          <p:cNvSpPr>
            <a:spLocks noChangeArrowheads="1"/>
          </p:cNvSpPr>
          <p:nvPr/>
        </p:nvSpPr>
        <p:spPr bwMode="auto">
          <a:xfrm>
            <a:off x="51482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2" name="Oval 842"/>
          <p:cNvSpPr>
            <a:spLocks noChangeArrowheads="1"/>
          </p:cNvSpPr>
          <p:nvPr/>
        </p:nvSpPr>
        <p:spPr bwMode="auto">
          <a:xfrm>
            <a:off x="53641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3" name="Oval 843"/>
          <p:cNvSpPr>
            <a:spLocks noChangeArrowheads="1"/>
          </p:cNvSpPr>
          <p:nvPr/>
        </p:nvSpPr>
        <p:spPr bwMode="auto">
          <a:xfrm>
            <a:off x="55800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4" name="Oval 844"/>
          <p:cNvSpPr>
            <a:spLocks noChangeArrowheads="1"/>
          </p:cNvSpPr>
          <p:nvPr/>
        </p:nvSpPr>
        <p:spPr bwMode="auto">
          <a:xfrm>
            <a:off x="57959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5" name="Oval 845"/>
          <p:cNvSpPr>
            <a:spLocks noChangeArrowheads="1"/>
          </p:cNvSpPr>
          <p:nvPr/>
        </p:nvSpPr>
        <p:spPr bwMode="auto">
          <a:xfrm>
            <a:off x="60118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6" name="Oval 846"/>
          <p:cNvSpPr>
            <a:spLocks noChangeArrowheads="1"/>
          </p:cNvSpPr>
          <p:nvPr/>
        </p:nvSpPr>
        <p:spPr bwMode="auto">
          <a:xfrm>
            <a:off x="62277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7" name="Oval 847"/>
          <p:cNvSpPr>
            <a:spLocks noChangeArrowheads="1"/>
          </p:cNvSpPr>
          <p:nvPr/>
        </p:nvSpPr>
        <p:spPr bwMode="auto">
          <a:xfrm>
            <a:off x="64436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8" name="Oval 848"/>
          <p:cNvSpPr>
            <a:spLocks noChangeArrowheads="1"/>
          </p:cNvSpPr>
          <p:nvPr/>
        </p:nvSpPr>
        <p:spPr bwMode="auto">
          <a:xfrm>
            <a:off x="66595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9" name="Oval 849"/>
          <p:cNvSpPr>
            <a:spLocks noChangeArrowheads="1"/>
          </p:cNvSpPr>
          <p:nvPr/>
        </p:nvSpPr>
        <p:spPr bwMode="auto">
          <a:xfrm>
            <a:off x="68754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10" name="Oval 850"/>
          <p:cNvSpPr>
            <a:spLocks noChangeArrowheads="1"/>
          </p:cNvSpPr>
          <p:nvPr/>
        </p:nvSpPr>
        <p:spPr bwMode="auto">
          <a:xfrm>
            <a:off x="7091363" y="63087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11" name="Oval 851"/>
          <p:cNvSpPr>
            <a:spLocks noChangeArrowheads="1"/>
          </p:cNvSpPr>
          <p:nvPr/>
        </p:nvSpPr>
        <p:spPr bwMode="auto">
          <a:xfrm>
            <a:off x="73088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12" name="Oval 852"/>
          <p:cNvSpPr>
            <a:spLocks noChangeArrowheads="1"/>
          </p:cNvSpPr>
          <p:nvPr/>
        </p:nvSpPr>
        <p:spPr bwMode="auto">
          <a:xfrm>
            <a:off x="75247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13" name="Oval 853"/>
          <p:cNvSpPr>
            <a:spLocks noChangeArrowheads="1"/>
          </p:cNvSpPr>
          <p:nvPr/>
        </p:nvSpPr>
        <p:spPr bwMode="auto">
          <a:xfrm>
            <a:off x="77406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14" name="Oval 854"/>
          <p:cNvSpPr>
            <a:spLocks noChangeArrowheads="1"/>
          </p:cNvSpPr>
          <p:nvPr/>
        </p:nvSpPr>
        <p:spPr bwMode="auto">
          <a:xfrm>
            <a:off x="79565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15" name="Oval 855"/>
          <p:cNvSpPr>
            <a:spLocks noChangeArrowheads="1"/>
          </p:cNvSpPr>
          <p:nvPr/>
        </p:nvSpPr>
        <p:spPr bwMode="auto">
          <a:xfrm>
            <a:off x="81724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16" name="Oval 856"/>
          <p:cNvSpPr>
            <a:spLocks noChangeArrowheads="1"/>
          </p:cNvSpPr>
          <p:nvPr/>
        </p:nvSpPr>
        <p:spPr bwMode="auto">
          <a:xfrm>
            <a:off x="8388350" y="6308725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0" name="Group 2"/>
          <p:cNvGraphicFramePr>
            <a:graphicFrameLocks noGrp="1"/>
          </p:cNvGraphicFramePr>
          <p:nvPr/>
        </p:nvGraphicFramePr>
        <p:xfrm>
          <a:off x="395288" y="476250"/>
          <a:ext cx="8424862" cy="5545138"/>
        </p:xfrm>
        <a:graphic>
          <a:graphicData uri="http://schemas.openxmlformats.org/drawingml/2006/table">
            <a:tbl>
              <a:tblPr/>
              <a:tblGrid>
                <a:gridCol w="230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3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Sampling approach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Clusters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Provides information about the country performance, but cannot help quality improvement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by </a:t>
                      </a:r>
                      <a:r>
                        <a:rPr kumimoji="0" lang="en-US" sz="2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RefLab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Provides information on each laboratory, but impossible workload for the Reference laboratory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Hierarchical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practical approach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Oval 2"/>
          <p:cNvSpPr>
            <a:spLocks noChangeArrowheads="1"/>
          </p:cNvSpPr>
          <p:nvPr/>
        </p:nvSpPr>
        <p:spPr bwMode="auto">
          <a:xfrm>
            <a:off x="1476375" y="808038"/>
            <a:ext cx="6480175" cy="6049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44450" y="115888"/>
            <a:ext cx="909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 u="none">
                <a:solidFill>
                  <a:schemeClr val="tx1"/>
                </a:solidFill>
                <a:latin typeface="Arial" charset="0"/>
                <a:cs typeface="Arial" charset="0"/>
              </a:rPr>
              <a:t>How to sample slides within one laboratory?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692275" y="3644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1908175" y="3860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2124075" y="4076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2339975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2555875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2771775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2987675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3203575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3419475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3635375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3851275" y="5803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4067175" y="6019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2" name="Rectangle 16"/>
          <p:cNvSpPr>
            <a:spLocks noChangeArrowheads="1"/>
          </p:cNvSpPr>
          <p:nvPr/>
        </p:nvSpPr>
        <p:spPr bwMode="auto">
          <a:xfrm>
            <a:off x="4283075" y="6235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4498975" y="6451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2124075" y="3644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5" name="Rectangle 19"/>
          <p:cNvSpPr>
            <a:spLocks noChangeArrowheads="1"/>
          </p:cNvSpPr>
          <p:nvPr/>
        </p:nvSpPr>
        <p:spPr bwMode="auto">
          <a:xfrm>
            <a:off x="2339975" y="3860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Rectangle 20"/>
          <p:cNvSpPr>
            <a:spLocks noChangeArrowheads="1"/>
          </p:cNvSpPr>
          <p:nvPr/>
        </p:nvSpPr>
        <p:spPr bwMode="auto">
          <a:xfrm>
            <a:off x="2555875" y="4076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7" name="Rectangle 21"/>
          <p:cNvSpPr>
            <a:spLocks noChangeArrowheads="1"/>
          </p:cNvSpPr>
          <p:nvPr/>
        </p:nvSpPr>
        <p:spPr bwMode="auto">
          <a:xfrm>
            <a:off x="2771775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8" name="Rectangle 22"/>
          <p:cNvSpPr>
            <a:spLocks noChangeArrowheads="1"/>
          </p:cNvSpPr>
          <p:nvPr/>
        </p:nvSpPr>
        <p:spPr bwMode="auto">
          <a:xfrm>
            <a:off x="2987675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9" name="Rectangle 23"/>
          <p:cNvSpPr>
            <a:spLocks noChangeArrowheads="1"/>
          </p:cNvSpPr>
          <p:nvPr/>
        </p:nvSpPr>
        <p:spPr bwMode="auto">
          <a:xfrm>
            <a:off x="3203575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0" name="Rectangle 24"/>
          <p:cNvSpPr>
            <a:spLocks noChangeArrowheads="1"/>
          </p:cNvSpPr>
          <p:nvPr/>
        </p:nvSpPr>
        <p:spPr bwMode="auto">
          <a:xfrm>
            <a:off x="3419475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1" name="Rectangle 25"/>
          <p:cNvSpPr>
            <a:spLocks noChangeArrowheads="1"/>
          </p:cNvSpPr>
          <p:nvPr/>
        </p:nvSpPr>
        <p:spPr bwMode="auto">
          <a:xfrm>
            <a:off x="3635375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2" name="Rectangle 26"/>
          <p:cNvSpPr>
            <a:spLocks noChangeArrowheads="1"/>
          </p:cNvSpPr>
          <p:nvPr/>
        </p:nvSpPr>
        <p:spPr bwMode="auto">
          <a:xfrm>
            <a:off x="3851275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4067175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4" name="Rectangle 28"/>
          <p:cNvSpPr>
            <a:spLocks noChangeArrowheads="1"/>
          </p:cNvSpPr>
          <p:nvPr/>
        </p:nvSpPr>
        <p:spPr bwMode="auto">
          <a:xfrm>
            <a:off x="4283075" y="5803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4498975" y="6019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6" name="Rectangle 30"/>
          <p:cNvSpPr>
            <a:spLocks noChangeArrowheads="1"/>
          </p:cNvSpPr>
          <p:nvPr/>
        </p:nvSpPr>
        <p:spPr bwMode="auto">
          <a:xfrm>
            <a:off x="4714875" y="6235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7" name="Rectangle 31"/>
          <p:cNvSpPr>
            <a:spLocks noChangeArrowheads="1"/>
          </p:cNvSpPr>
          <p:nvPr/>
        </p:nvSpPr>
        <p:spPr bwMode="auto">
          <a:xfrm>
            <a:off x="4930775" y="6451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8" name="Rectangle 32"/>
          <p:cNvSpPr>
            <a:spLocks noChangeArrowheads="1"/>
          </p:cNvSpPr>
          <p:nvPr/>
        </p:nvSpPr>
        <p:spPr bwMode="auto">
          <a:xfrm>
            <a:off x="1692275" y="4076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1908175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0" name="Rectangle 34"/>
          <p:cNvSpPr>
            <a:spLocks noChangeArrowheads="1"/>
          </p:cNvSpPr>
          <p:nvPr/>
        </p:nvSpPr>
        <p:spPr bwMode="auto">
          <a:xfrm>
            <a:off x="2124075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1" name="Rectangle 35"/>
          <p:cNvSpPr>
            <a:spLocks noChangeArrowheads="1"/>
          </p:cNvSpPr>
          <p:nvPr/>
        </p:nvSpPr>
        <p:spPr bwMode="auto">
          <a:xfrm>
            <a:off x="2339975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2" name="Rectangle 36"/>
          <p:cNvSpPr>
            <a:spLocks noChangeArrowheads="1"/>
          </p:cNvSpPr>
          <p:nvPr/>
        </p:nvSpPr>
        <p:spPr bwMode="auto">
          <a:xfrm>
            <a:off x="2555875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3" name="Rectangle 37"/>
          <p:cNvSpPr>
            <a:spLocks noChangeArrowheads="1"/>
          </p:cNvSpPr>
          <p:nvPr/>
        </p:nvSpPr>
        <p:spPr bwMode="auto">
          <a:xfrm>
            <a:off x="2771775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2987675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5" name="Rectangle 39"/>
          <p:cNvSpPr>
            <a:spLocks noChangeArrowheads="1"/>
          </p:cNvSpPr>
          <p:nvPr/>
        </p:nvSpPr>
        <p:spPr bwMode="auto">
          <a:xfrm>
            <a:off x="3203575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6" name="Rectangle 40"/>
          <p:cNvSpPr>
            <a:spLocks noChangeArrowheads="1"/>
          </p:cNvSpPr>
          <p:nvPr/>
        </p:nvSpPr>
        <p:spPr bwMode="auto">
          <a:xfrm>
            <a:off x="3419475" y="5803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7" name="Rectangle 41"/>
          <p:cNvSpPr>
            <a:spLocks noChangeArrowheads="1"/>
          </p:cNvSpPr>
          <p:nvPr/>
        </p:nvSpPr>
        <p:spPr bwMode="auto">
          <a:xfrm>
            <a:off x="3635375" y="6019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8" name="Rectangle 42"/>
          <p:cNvSpPr>
            <a:spLocks noChangeArrowheads="1"/>
          </p:cNvSpPr>
          <p:nvPr/>
        </p:nvSpPr>
        <p:spPr bwMode="auto">
          <a:xfrm>
            <a:off x="3851275" y="6235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9" name="Rectangle 43"/>
          <p:cNvSpPr>
            <a:spLocks noChangeArrowheads="1"/>
          </p:cNvSpPr>
          <p:nvPr/>
        </p:nvSpPr>
        <p:spPr bwMode="auto">
          <a:xfrm>
            <a:off x="4067175" y="6451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0" name="Rectangle 44"/>
          <p:cNvSpPr>
            <a:spLocks noChangeArrowheads="1"/>
          </p:cNvSpPr>
          <p:nvPr/>
        </p:nvSpPr>
        <p:spPr bwMode="auto">
          <a:xfrm>
            <a:off x="1908175" y="3429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1" name="Rectangle 45"/>
          <p:cNvSpPr>
            <a:spLocks noChangeArrowheads="1"/>
          </p:cNvSpPr>
          <p:nvPr/>
        </p:nvSpPr>
        <p:spPr bwMode="auto">
          <a:xfrm>
            <a:off x="1692275" y="3213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2" name="Rectangle 46"/>
          <p:cNvSpPr>
            <a:spLocks noChangeArrowheads="1"/>
          </p:cNvSpPr>
          <p:nvPr/>
        </p:nvSpPr>
        <p:spPr bwMode="auto">
          <a:xfrm>
            <a:off x="1908175" y="2997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3" name="Rectangle 47"/>
          <p:cNvSpPr>
            <a:spLocks noChangeArrowheads="1"/>
          </p:cNvSpPr>
          <p:nvPr/>
        </p:nvSpPr>
        <p:spPr bwMode="auto">
          <a:xfrm>
            <a:off x="2124075" y="3213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4" name="Rectangle 48"/>
          <p:cNvSpPr>
            <a:spLocks noChangeArrowheads="1"/>
          </p:cNvSpPr>
          <p:nvPr/>
        </p:nvSpPr>
        <p:spPr bwMode="auto">
          <a:xfrm>
            <a:off x="2339975" y="3429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5" name="Rectangle 49"/>
          <p:cNvSpPr>
            <a:spLocks noChangeArrowheads="1"/>
          </p:cNvSpPr>
          <p:nvPr/>
        </p:nvSpPr>
        <p:spPr bwMode="auto">
          <a:xfrm>
            <a:off x="2555875" y="3644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6" name="Rectangle 50"/>
          <p:cNvSpPr>
            <a:spLocks noChangeArrowheads="1"/>
          </p:cNvSpPr>
          <p:nvPr/>
        </p:nvSpPr>
        <p:spPr bwMode="auto">
          <a:xfrm>
            <a:off x="2771775" y="3860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7" name="Rectangle 51"/>
          <p:cNvSpPr>
            <a:spLocks noChangeArrowheads="1"/>
          </p:cNvSpPr>
          <p:nvPr/>
        </p:nvSpPr>
        <p:spPr bwMode="auto">
          <a:xfrm>
            <a:off x="2987675" y="4076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8" name="Rectangle 52"/>
          <p:cNvSpPr>
            <a:spLocks noChangeArrowheads="1"/>
          </p:cNvSpPr>
          <p:nvPr/>
        </p:nvSpPr>
        <p:spPr bwMode="auto">
          <a:xfrm>
            <a:off x="3203575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9" name="Rectangle 53"/>
          <p:cNvSpPr>
            <a:spLocks noChangeArrowheads="1"/>
          </p:cNvSpPr>
          <p:nvPr/>
        </p:nvSpPr>
        <p:spPr bwMode="auto">
          <a:xfrm>
            <a:off x="3419475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0" name="Rectangle 54"/>
          <p:cNvSpPr>
            <a:spLocks noChangeArrowheads="1"/>
          </p:cNvSpPr>
          <p:nvPr/>
        </p:nvSpPr>
        <p:spPr bwMode="auto">
          <a:xfrm>
            <a:off x="3635375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1" name="Rectangle 55"/>
          <p:cNvSpPr>
            <a:spLocks noChangeArrowheads="1"/>
          </p:cNvSpPr>
          <p:nvPr/>
        </p:nvSpPr>
        <p:spPr bwMode="auto">
          <a:xfrm>
            <a:off x="3851275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2" name="Rectangle 56"/>
          <p:cNvSpPr>
            <a:spLocks noChangeArrowheads="1"/>
          </p:cNvSpPr>
          <p:nvPr/>
        </p:nvSpPr>
        <p:spPr bwMode="auto">
          <a:xfrm>
            <a:off x="4067175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3" name="Rectangle 57"/>
          <p:cNvSpPr>
            <a:spLocks noChangeArrowheads="1"/>
          </p:cNvSpPr>
          <p:nvPr/>
        </p:nvSpPr>
        <p:spPr bwMode="auto">
          <a:xfrm>
            <a:off x="4283075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4" name="Rectangle 58"/>
          <p:cNvSpPr>
            <a:spLocks noChangeArrowheads="1"/>
          </p:cNvSpPr>
          <p:nvPr/>
        </p:nvSpPr>
        <p:spPr bwMode="auto">
          <a:xfrm>
            <a:off x="4498975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5" name="Rectangle 59"/>
          <p:cNvSpPr>
            <a:spLocks noChangeArrowheads="1"/>
          </p:cNvSpPr>
          <p:nvPr/>
        </p:nvSpPr>
        <p:spPr bwMode="auto">
          <a:xfrm>
            <a:off x="4714875" y="5803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6" name="Rectangle 60"/>
          <p:cNvSpPr>
            <a:spLocks noChangeArrowheads="1"/>
          </p:cNvSpPr>
          <p:nvPr/>
        </p:nvSpPr>
        <p:spPr bwMode="auto">
          <a:xfrm>
            <a:off x="4930775" y="6019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7" name="Rectangle 61"/>
          <p:cNvSpPr>
            <a:spLocks noChangeArrowheads="1"/>
          </p:cNvSpPr>
          <p:nvPr/>
        </p:nvSpPr>
        <p:spPr bwMode="auto">
          <a:xfrm>
            <a:off x="5146675" y="6235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8" name="Rectangle 62"/>
          <p:cNvSpPr>
            <a:spLocks noChangeArrowheads="1"/>
          </p:cNvSpPr>
          <p:nvPr/>
        </p:nvSpPr>
        <p:spPr bwMode="auto">
          <a:xfrm>
            <a:off x="5362575" y="6451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9" name="Rectangle 63"/>
          <p:cNvSpPr>
            <a:spLocks noChangeArrowheads="1"/>
          </p:cNvSpPr>
          <p:nvPr/>
        </p:nvSpPr>
        <p:spPr bwMode="auto">
          <a:xfrm>
            <a:off x="2124075" y="2781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0" name="Rectangle 64"/>
          <p:cNvSpPr>
            <a:spLocks noChangeArrowheads="1"/>
          </p:cNvSpPr>
          <p:nvPr/>
        </p:nvSpPr>
        <p:spPr bwMode="auto">
          <a:xfrm>
            <a:off x="2339975" y="2997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1" name="Rectangle 65"/>
          <p:cNvSpPr>
            <a:spLocks noChangeArrowheads="1"/>
          </p:cNvSpPr>
          <p:nvPr/>
        </p:nvSpPr>
        <p:spPr bwMode="auto">
          <a:xfrm>
            <a:off x="2555875" y="3213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2" name="Rectangle 66"/>
          <p:cNvSpPr>
            <a:spLocks noChangeArrowheads="1"/>
          </p:cNvSpPr>
          <p:nvPr/>
        </p:nvSpPr>
        <p:spPr bwMode="auto">
          <a:xfrm>
            <a:off x="2771775" y="3429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3" name="Rectangle 67"/>
          <p:cNvSpPr>
            <a:spLocks noChangeArrowheads="1"/>
          </p:cNvSpPr>
          <p:nvPr/>
        </p:nvSpPr>
        <p:spPr bwMode="auto">
          <a:xfrm>
            <a:off x="2987675" y="3644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4" name="Rectangle 68"/>
          <p:cNvSpPr>
            <a:spLocks noChangeArrowheads="1"/>
          </p:cNvSpPr>
          <p:nvPr/>
        </p:nvSpPr>
        <p:spPr bwMode="auto">
          <a:xfrm>
            <a:off x="3203575" y="3860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5" name="Rectangle 69"/>
          <p:cNvSpPr>
            <a:spLocks noChangeArrowheads="1"/>
          </p:cNvSpPr>
          <p:nvPr/>
        </p:nvSpPr>
        <p:spPr bwMode="auto">
          <a:xfrm>
            <a:off x="3419475" y="4076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6" name="Rectangle 70"/>
          <p:cNvSpPr>
            <a:spLocks noChangeArrowheads="1"/>
          </p:cNvSpPr>
          <p:nvPr/>
        </p:nvSpPr>
        <p:spPr bwMode="auto">
          <a:xfrm>
            <a:off x="3635375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7" name="Rectangle 71"/>
          <p:cNvSpPr>
            <a:spLocks noChangeArrowheads="1"/>
          </p:cNvSpPr>
          <p:nvPr/>
        </p:nvSpPr>
        <p:spPr bwMode="auto">
          <a:xfrm>
            <a:off x="3851275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8" name="Rectangle 72"/>
          <p:cNvSpPr>
            <a:spLocks noChangeArrowheads="1"/>
          </p:cNvSpPr>
          <p:nvPr/>
        </p:nvSpPr>
        <p:spPr bwMode="auto">
          <a:xfrm>
            <a:off x="4067175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29" name="Rectangle 73"/>
          <p:cNvSpPr>
            <a:spLocks noChangeArrowheads="1"/>
          </p:cNvSpPr>
          <p:nvPr/>
        </p:nvSpPr>
        <p:spPr bwMode="auto">
          <a:xfrm>
            <a:off x="4283075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0" name="Rectangle 74"/>
          <p:cNvSpPr>
            <a:spLocks noChangeArrowheads="1"/>
          </p:cNvSpPr>
          <p:nvPr/>
        </p:nvSpPr>
        <p:spPr bwMode="auto">
          <a:xfrm>
            <a:off x="4498975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1" name="Rectangle 75"/>
          <p:cNvSpPr>
            <a:spLocks noChangeArrowheads="1"/>
          </p:cNvSpPr>
          <p:nvPr/>
        </p:nvSpPr>
        <p:spPr bwMode="auto">
          <a:xfrm>
            <a:off x="4714875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2" name="Rectangle 76"/>
          <p:cNvSpPr>
            <a:spLocks noChangeArrowheads="1"/>
          </p:cNvSpPr>
          <p:nvPr/>
        </p:nvSpPr>
        <p:spPr bwMode="auto">
          <a:xfrm>
            <a:off x="4930775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3" name="Rectangle 77"/>
          <p:cNvSpPr>
            <a:spLocks noChangeArrowheads="1"/>
          </p:cNvSpPr>
          <p:nvPr/>
        </p:nvSpPr>
        <p:spPr bwMode="auto">
          <a:xfrm>
            <a:off x="5146675" y="5803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4" name="Rectangle 78"/>
          <p:cNvSpPr>
            <a:spLocks noChangeArrowheads="1"/>
          </p:cNvSpPr>
          <p:nvPr/>
        </p:nvSpPr>
        <p:spPr bwMode="auto">
          <a:xfrm>
            <a:off x="5362575" y="6019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5" name="Rectangle 79"/>
          <p:cNvSpPr>
            <a:spLocks noChangeArrowheads="1"/>
          </p:cNvSpPr>
          <p:nvPr/>
        </p:nvSpPr>
        <p:spPr bwMode="auto">
          <a:xfrm>
            <a:off x="5578475" y="6235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6" name="Rectangle 80"/>
          <p:cNvSpPr>
            <a:spLocks noChangeArrowheads="1"/>
          </p:cNvSpPr>
          <p:nvPr/>
        </p:nvSpPr>
        <p:spPr bwMode="auto">
          <a:xfrm>
            <a:off x="2339975" y="2133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7" name="Rectangle 81"/>
          <p:cNvSpPr>
            <a:spLocks noChangeArrowheads="1"/>
          </p:cNvSpPr>
          <p:nvPr/>
        </p:nvSpPr>
        <p:spPr bwMode="auto">
          <a:xfrm>
            <a:off x="1908175" y="2565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8" name="Rectangle 82"/>
          <p:cNvSpPr>
            <a:spLocks noChangeArrowheads="1"/>
          </p:cNvSpPr>
          <p:nvPr/>
        </p:nvSpPr>
        <p:spPr bwMode="auto">
          <a:xfrm>
            <a:off x="2124075" y="2349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39" name="Rectangle 83"/>
          <p:cNvSpPr>
            <a:spLocks noChangeArrowheads="1"/>
          </p:cNvSpPr>
          <p:nvPr/>
        </p:nvSpPr>
        <p:spPr bwMode="auto">
          <a:xfrm>
            <a:off x="2339975" y="2565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0" name="Rectangle 84"/>
          <p:cNvSpPr>
            <a:spLocks noChangeArrowheads="1"/>
          </p:cNvSpPr>
          <p:nvPr/>
        </p:nvSpPr>
        <p:spPr bwMode="auto">
          <a:xfrm>
            <a:off x="2555875" y="2781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1" name="Rectangle 85"/>
          <p:cNvSpPr>
            <a:spLocks noChangeArrowheads="1"/>
          </p:cNvSpPr>
          <p:nvPr/>
        </p:nvSpPr>
        <p:spPr bwMode="auto">
          <a:xfrm>
            <a:off x="2771775" y="2997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2" name="Rectangle 86"/>
          <p:cNvSpPr>
            <a:spLocks noChangeArrowheads="1"/>
          </p:cNvSpPr>
          <p:nvPr/>
        </p:nvSpPr>
        <p:spPr bwMode="auto">
          <a:xfrm>
            <a:off x="2987675" y="3213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3" name="Rectangle 87"/>
          <p:cNvSpPr>
            <a:spLocks noChangeArrowheads="1"/>
          </p:cNvSpPr>
          <p:nvPr/>
        </p:nvSpPr>
        <p:spPr bwMode="auto">
          <a:xfrm>
            <a:off x="3203575" y="3429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4" name="Rectangle 88"/>
          <p:cNvSpPr>
            <a:spLocks noChangeArrowheads="1"/>
          </p:cNvSpPr>
          <p:nvPr/>
        </p:nvSpPr>
        <p:spPr bwMode="auto">
          <a:xfrm>
            <a:off x="3419475" y="3644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5" name="Rectangle 89"/>
          <p:cNvSpPr>
            <a:spLocks noChangeArrowheads="1"/>
          </p:cNvSpPr>
          <p:nvPr/>
        </p:nvSpPr>
        <p:spPr bwMode="auto">
          <a:xfrm>
            <a:off x="3635375" y="3860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6" name="Rectangle 90"/>
          <p:cNvSpPr>
            <a:spLocks noChangeArrowheads="1"/>
          </p:cNvSpPr>
          <p:nvPr/>
        </p:nvSpPr>
        <p:spPr bwMode="auto">
          <a:xfrm>
            <a:off x="3851275" y="4076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7" name="Rectangle 91"/>
          <p:cNvSpPr>
            <a:spLocks noChangeArrowheads="1"/>
          </p:cNvSpPr>
          <p:nvPr/>
        </p:nvSpPr>
        <p:spPr bwMode="auto">
          <a:xfrm>
            <a:off x="4067175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8" name="Rectangle 92"/>
          <p:cNvSpPr>
            <a:spLocks noChangeArrowheads="1"/>
          </p:cNvSpPr>
          <p:nvPr/>
        </p:nvSpPr>
        <p:spPr bwMode="auto">
          <a:xfrm>
            <a:off x="4283075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49" name="Rectangle 93"/>
          <p:cNvSpPr>
            <a:spLocks noChangeArrowheads="1"/>
          </p:cNvSpPr>
          <p:nvPr/>
        </p:nvSpPr>
        <p:spPr bwMode="auto">
          <a:xfrm>
            <a:off x="4498975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0" name="Rectangle 94"/>
          <p:cNvSpPr>
            <a:spLocks noChangeArrowheads="1"/>
          </p:cNvSpPr>
          <p:nvPr/>
        </p:nvSpPr>
        <p:spPr bwMode="auto">
          <a:xfrm>
            <a:off x="4714875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1" name="Rectangle 95"/>
          <p:cNvSpPr>
            <a:spLocks noChangeArrowheads="1"/>
          </p:cNvSpPr>
          <p:nvPr/>
        </p:nvSpPr>
        <p:spPr bwMode="auto">
          <a:xfrm>
            <a:off x="4930775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2" name="Rectangle 96"/>
          <p:cNvSpPr>
            <a:spLocks noChangeArrowheads="1"/>
          </p:cNvSpPr>
          <p:nvPr/>
        </p:nvSpPr>
        <p:spPr bwMode="auto">
          <a:xfrm>
            <a:off x="5146675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3" name="Rectangle 97"/>
          <p:cNvSpPr>
            <a:spLocks noChangeArrowheads="1"/>
          </p:cNvSpPr>
          <p:nvPr/>
        </p:nvSpPr>
        <p:spPr bwMode="auto">
          <a:xfrm>
            <a:off x="5362575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4" name="Rectangle 98"/>
          <p:cNvSpPr>
            <a:spLocks noChangeArrowheads="1"/>
          </p:cNvSpPr>
          <p:nvPr/>
        </p:nvSpPr>
        <p:spPr bwMode="auto">
          <a:xfrm>
            <a:off x="5578475" y="5803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5" name="Rectangle 99"/>
          <p:cNvSpPr>
            <a:spLocks noChangeArrowheads="1"/>
          </p:cNvSpPr>
          <p:nvPr/>
        </p:nvSpPr>
        <p:spPr bwMode="auto">
          <a:xfrm>
            <a:off x="5794375" y="6019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6" name="Rectangle 100"/>
          <p:cNvSpPr>
            <a:spLocks noChangeArrowheads="1"/>
          </p:cNvSpPr>
          <p:nvPr/>
        </p:nvSpPr>
        <p:spPr bwMode="auto">
          <a:xfrm>
            <a:off x="6010275" y="6235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7" name="Rectangle 101"/>
          <p:cNvSpPr>
            <a:spLocks noChangeArrowheads="1"/>
          </p:cNvSpPr>
          <p:nvPr/>
        </p:nvSpPr>
        <p:spPr bwMode="auto">
          <a:xfrm>
            <a:off x="2555875" y="2349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8" name="Rectangle 102"/>
          <p:cNvSpPr>
            <a:spLocks noChangeArrowheads="1"/>
          </p:cNvSpPr>
          <p:nvPr/>
        </p:nvSpPr>
        <p:spPr bwMode="auto">
          <a:xfrm>
            <a:off x="2771775" y="2565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59" name="Rectangle 103"/>
          <p:cNvSpPr>
            <a:spLocks noChangeArrowheads="1"/>
          </p:cNvSpPr>
          <p:nvPr/>
        </p:nvSpPr>
        <p:spPr bwMode="auto">
          <a:xfrm>
            <a:off x="2987675" y="2781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0" name="Rectangle 104"/>
          <p:cNvSpPr>
            <a:spLocks noChangeArrowheads="1"/>
          </p:cNvSpPr>
          <p:nvPr/>
        </p:nvSpPr>
        <p:spPr bwMode="auto">
          <a:xfrm>
            <a:off x="3203575" y="2997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1" name="Rectangle 105"/>
          <p:cNvSpPr>
            <a:spLocks noChangeArrowheads="1"/>
          </p:cNvSpPr>
          <p:nvPr/>
        </p:nvSpPr>
        <p:spPr bwMode="auto">
          <a:xfrm>
            <a:off x="3419475" y="3213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2" name="Rectangle 106"/>
          <p:cNvSpPr>
            <a:spLocks noChangeArrowheads="1"/>
          </p:cNvSpPr>
          <p:nvPr/>
        </p:nvSpPr>
        <p:spPr bwMode="auto">
          <a:xfrm>
            <a:off x="3635375" y="3429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3" name="Rectangle 107"/>
          <p:cNvSpPr>
            <a:spLocks noChangeArrowheads="1"/>
          </p:cNvSpPr>
          <p:nvPr/>
        </p:nvSpPr>
        <p:spPr bwMode="auto">
          <a:xfrm>
            <a:off x="3851275" y="3644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4" name="Rectangle 108"/>
          <p:cNvSpPr>
            <a:spLocks noChangeArrowheads="1"/>
          </p:cNvSpPr>
          <p:nvPr/>
        </p:nvSpPr>
        <p:spPr bwMode="auto">
          <a:xfrm>
            <a:off x="4067175" y="3860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5" name="Rectangle 109"/>
          <p:cNvSpPr>
            <a:spLocks noChangeArrowheads="1"/>
          </p:cNvSpPr>
          <p:nvPr/>
        </p:nvSpPr>
        <p:spPr bwMode="auto">
          <a:xfrm>
            <a:off x="4283075" y="4076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6" name="Rectangle 110"/>
          <p:cNvSpPr>
            <a:spLocks noChangeArrowheads="1"/>
          </p:cNvSpPr>
          <p:nvPr/>
        </p:nvSpPr>
        <p:spPr bwMode="auto">
          <a:xfrm>
            <a:off x="4498975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7" name="Rectangle 111"/>
          <p:cNvSpPr>
            <a:spLocks noChangeArrowheads="1"/>
          </p:cNvSpPr>
          <p:nvPr/>
        </p:nvSpPr>
        <p:spPr bwMode="auto">
          <a:xfrm>
            <a:off x="4714875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8" name="Rectangle 112"/>
          <p:cNvSpPr>
            <a:spLocks noChangeArrowheads="1"/>
          </p:cNvSpPr>
          <p:nvPr/>
        </p:nvSpPr>
        <p:spPr bwMode="auto">
          <a:xfrm>
            <a:off x="4930775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69" name="Rectangle 113"/>
          <p:cNvSpPr>
            <a:spLocks noChangeArrowheads="1"/>
          </p:cNvSpPr>
          <p:nvPr/>
        </p:nvSpPr>
        <p:spPr bwMode="auto">
          <a:xfrm>
            <a:off x="5146675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0" name="Rectangle 114"/>
          <p:cNvSpPr>
            <a:spLocks noChangeArrowheads="1"/>
          </p:cNvSpPr>
          <p:nvPr/>
        </p:nvSpPr>
        <p:spPr bwMode="auto">
          <a:xfrm>
            <a:off x="5362575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1" name="Rectangle 115"/>
          <p:cNvSpPr>
            <a:spLocks noChangeArrowheads="1"/>
          </p:cNvSpPr>
          <p:nvPr/>
        </p:nvSpPr>
        <p:spPr bwMode="auto">
          <a:xfrm>
            <a:off x="5578475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2" name="Rectangle 116"/>
          <p:cNvSpPr>
            <a:spLocks noChangeArrowheads="1"/>
          </p:cNvSpPr>
          <p:nvPr/>
        </p:nvSpPr>
        <p:spPr bwMode="auto">
          <a:xfrm>
            <a:off x="5794375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3" name="Rectangle 117"/>
          <p:cNvSpPr>
            <a:spLocks noChangeArrowheads="1"/>
          </p:cNvSpPr>
          <p:nvPr/>
        </p:nvSpPr>
        <p:spPr bwMode="auto">
          <a:xfrm>
            <a:off x="6010275" y="5803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4" name="Rectangle 118"/>
          <p:cNvSpPr>
            <a:spLocks noChangeArrowheads="1"/>
          </p:cNvSpPr>
          <p:nvPr/>
        </p:nvSpPr>
        <p:spPr bwMode="auto">
          <a:xfrm>
            <a:off x="6226175" y="6019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5" name="Rectangle 119"/>
          <p:cNvSpPr>
            <a:spLocks noChangeArrowheads="1"/>
          </p:cNvSpPr>
          <p:nvPr/>
        </p:nvSpPr>
        <p:spPr bwMode="auto">
          <a:xfrm>
            <a:off x="2555875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6" name="Rectangle 120"/>
          <p:cNvSpPr>
            <a:spLocks noChangeArrowheads="1"/>
          </p:cNvSpPr>
          <p:nvPr/>
        </p:nvSpPr>
        <p:spPr bwMode="auto">
          <a:xfrm>
            <a:off x="2771775" y="1700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7" name="Rectangle 121"/>
          <p:cNvSpPr>
            <a:spLocks noChangeArrowheads="1"/>
          </p:cNvSpPr>
          <p:nvPr/>
        </p:nvSpPr>
        <p:spPr bwMode="auto">
          <a:xfrm>
            <a:off x="2771775" y="2132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8" name="Rectangle 122"/>
          <p:cNvSpPr>
            <a:spLocks noChangeArrowheads="1"/>
          </p:cNvSpPr>
          <p:nvPr/>
        </p:nvSpPr>
        <p:spPr bwMode="auto">
          <a:xfrm>
            <a:off x="2987675" y="2347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79" name="Rectangle 123"/>
          <p:cNvSpPr>
            <a:spLocks noChangeArrowheads="1"/>
          </p:cNvSpPr>
          <p:nvPr/>
        </p:nvSpPr>
        <p:spPr bwMode="auto">
          <a:xfrm>
            <a:off x="3203575" y="2563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0" name="Rectangle 124"/>
          <p:cNvSpPr>
            <a:spLocks noChangeArrowheads="1"/>
          </p:cNvSpPr>
          <p:nvPr/>
        </p:nvSpPr>
        <p:spPr bwMode="auto">
          <a:xfrm>
            <a:off x="3419475" y="2779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1" name="Rectangle 125"/>
          <p:cNvSpPr>
            <a:spLocks noChangeArrowheads="1"/>
          </p:cNvSpPr>
          <p:nvPr/>
        </p:nvSpPr>
        <p:spPr bwMode="auto">
          <a:xfrm>
            <a:off x="3635375" y="2995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2" name="Rectangle 126"/>
          <p:cNvSpPr>
            <a:spLocks noChangeArrowheads="1"/>
          </p:cNvSpPr>
          <p:nvPr/>
        </p:nvSpPr>
        <p:spPr bwMode="auto">
          <a:xfrm>
            <a:off x="3851275" y="3211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3" name="Rectangle 127"/>
          <p:cNvSpPr>
            <a:spLocks noChangeArrowheads="1"/>
          </p:cNvSpPr>
          <p:nvPr/>
        </p:nvSpPr>
        <p:spPr bwMode="auto">
          <a:xfrm>
            <a:off x="4067175" y="3427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4" name="Rectangle 128"/>
          <p:cNvSpPr>
            <a:spLocks noChangeArrowheads="1"/>
          </p:cNvSpPr>
          <p:nvPr/>
        </p:nvSpPr>
        <p:spPr bwMode="auto">
          <a:xfrm>
            <a:off x="4283075" y="3643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5" name="Rectangle 129"/>
          <p:cNvSpPr>
            <a:spLocks noChangeArrowheads="1"/>
          </p:cNvSpPr>
          <p:nvPr/>
        </p:nvSpPr>
        <p:spPr bwMode="auto">
          <a:xfrm>
            <a:off x="4498975" y="3859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6" name="Rectangle 130"/>
          <p:cNvSpPr>
            <a:spLocks noChangeArrowheads="1"/>
          </p:cNvSpPr>
          <p:nvPr/>
        </p:nvSpPr>
        <p:spPr bwMode="auto">
          <a:xfrm>
            <a:off x="4714875" y="4075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7" name="Rectangle 131"/>
          <p:cNvSpPr>
            <a:spLocks noChangeArrowheads="1"/>
          </p:cNvSpPr>
          <p:nvPr/>
        </p:nvSpPr>
        <p:spPr bwMode="auto">
          <a:xfrm>
            <a:off x="4930775" y="4291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8" name="Rectangle 132"/>
          <p:cNvSpPr>
            <a:spLocks noChangeArrowheads="1"/>
          </p:cNvSpPr>
          <p:nvPr/>
        </p:nvSpPr>
        <p:spPr bwMode="auto">
          <a:xfrm>
            <a:off x="5146675" y="4506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89" name="Rectangle 133"/>
          <p:cNvSpPr>
            <a:spLocks noChangeArrowheads="1"/>
          </p:cNvSpPr>
          <p:nvPr/>
        </p:nvSpPr>
        <p:spPr bwMode="auto">
          <a:xfrm>
            <a:off x="5362575" y="4722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0" name="Rectangle 134"/>
          <p:cNvSpPr>
            <a:spLocks noChangeArrowheads="1"/>
          </p:cNvSpPr>
          <p:nvPr/>
        </p:nvSpPr>
        <p:spPr bwMode="auto">
          <a:xfrm>
            <a:off x="5578475" y="4938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1" name="Rectangle 135"/>
          <p:cNvSpPr>
            <a:spLocks noChangeArrowheads="1"/>
          </p:cNvSpPr>
          <p:nvPr/>
        </p:nvSpPr>
        <p:spPr bwMode="auto">
          <a:xfrm>
            <a:off x="5794375" y="5154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2" name="Rectangle 136"/>
          <p:cNvSpPr>
            <a:spLocks noChangeArrowheads="1"/>
          </p:cNvSpPr>
          <p:nvPr/>
        </p:nvSpPr>
        <p:spPr bwMode="auto">
          <a:xfrm>
            <a:off x="6010275" y="5370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3" name="Rectangle 137"/>
          <p:cNvSpPr>
            <a:spLocks noChangeArrowheads="1"/>
          </p:cNvSpPr>
          <p:nvPr/>
        </p:nvSpPr>
        <p:spPr bwMode="auto">
          <a:xfrm>
            <a:off x="6226175" y="5586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4" name="Rectangle 138"/>
          <p:cNvSpPr>
            <a:spLocks noChangeArrowheads="1"/>
          </p:cNvSpPr>
          <p:nvPr/>
        </p:nvSpPr>
        <p:spPr bwMode="auto">
          <a:xfrm>
            <a:off x="6442075" y="5802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5" name="Rectangle 139"/>
          <p:cNvSpPr>
            <a:spLocks noChangeArrowheads="1"/>
          </p:cNvSpPr>
          <p:nvPr/>
        </p:nvSpPr>
        <p:spPr bwMode="auto">
          <a:xfrm>
            <a:off x="5795963" y="1268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6" name="Rectangle 140"/>
          <p:cNvSpPr>
            <a:spLocks noChangeArrowheads="1"/>
          </p:cNvSpPr>
          <p:nvPr/>
        </p:nvSpPr>
        <p:spPr bwMode="auto">
          <a:xfrm>
            <a:off x="3851275" y="1052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7" name="Rectangle 141"/>
          <p:cNvSpPr>
            <a:spLocks noChangeArrowheads="1"/>
          </p:cNvSpPr>
          <p:nvPr/>
        </p:nvSpPr>
        <p:spPr bwMode="auto">
          <a:xfrm>
            <a:off x="1908175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8" name="Rectangle 142"/>
          <p:cNvSpPr>
            <a:spLocks noChangeArrowheads="1"/>
          </p:cNvSpPr>
          <p:nvPr/>
        </p:nvSpPr>
        <p:spPr bwMode="auto">
          <a:xfrm>
            <a:off x="2987675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99" name="Rectangle 143"/>
          <p:cNvSpPr>
            <a:spLocks noChangeArrowheads="1"/>
          </p:cNvSpPr>
          <p:nvPr/>
        </p:nvSpPr>
        <p:spPr bwMode="auto">
          <a:xfrm>
            <a:off x="3203575" y="2133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0" name="Rectangle 144"/>
          <p:cNvSpPr>
            <a:spLocks noChangeArrowheads="1"/>
          </p:cNvSpPr>
          <p:nvPr/>
        </p:nvSpPr>
        <p:spPr bwMode="auto">
          <a:xfrm>
            <a:off x="3419475" y="2349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1" name="Rectangle 145"/>
          <p:cNvSpPr>
            <a:spLocks noChangeArrowheads="1"/>
          </p:cNvSpPr>
          <p:nvPr/>
        </p:nvSpPr>
        <p:spPr bwMode="auto">
          <a:xfrm>
            <a:off x="3635375" y="2565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2" name="Rectangle 146"/>
          <p:cNvSpPr>
            <a:spLocks noChangeArrowheads="1"/>
          </p:cNvSpPr>
          <p:nvPr/>
        </p:nvSpPr>
        <p:spPr bwMode="auto">
          <a:xfrm>
            <a:off x="3851275" y="2781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3" name="Rectangle 147"/>
          <p:cNvSpPr>
            <a:spLocks noChangeArrowheads="1"/>
          </p:cNvSpPr>
          <p:nvPr/>
        </p:nvSpPr>
        <p:spPr bwMode="auto">
          <a:xfrm>
            <a:off x="4067175" y="2997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4" name="Rectangle 148"/>
          <p:cNvSpPr>
            <a:spLocks noChangeArrowheads="1"/>
          </p:cNvSpPr>
          <p:nvPr/>
        </p:nvSpPr>
        <p:spPr bwMode="auto">
          <a:xfrm>
            <a:off x="4283075" y="3213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5" name="Rectangle 149"/>
          <p:cNvSpPr>
            <a:spLocks noChangeArrowheads="1"/>
          </p:cNvSpPr>
          <p:nvPr/>
        </p:nvSpPr>
        <p:spPr bwMode="auto">
          <a:xfrm>
            <a:off x="4498975" y="3429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6" name="Rectangle 150"/>
          <p:cNvSpPr>
            <a:spLocks noChangeArrowheads="1"/>
          </p:cNvSpPr>
          <p:nvPr/>
        </p:nvSpPr>
        <p:spPr bwMode="auto">
          <a:xfrm>
            <a:off x="4714875" y="3644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7" name="Rectangle 151"/>
          <p:cNvSpPr>
            <a:spLocks noChangeArrowheads="1"/>
          </p:cNvSpPr>
          <p:nvPr/>
        </p:nvSpPr>
        <p:spPr bwMode="auto">
          <a:xfrm>
            <a:off x="4930775" y="38608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8" name="Rectangle 152"/>
          <p:cNvSpPr>
            <a:spLocks noChangeArrowheads="1"/>
          </p:cNvSpPr>
          <p:nvPr/>
        </p:nvSpPr>
        <p:spPr bwMode="auto">
          <a:xfrm>
            <a:off x="5146675" y="40767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09" name="Rectangle 153"/>
          <p:cNvSpPr>
            <a:spLocks noChangeArrowheads="1"/>
          </p:cNvSpPr>
          <p:nvPr/>
        </p:nvSpPr>
        <p:spPr bwMode="auto">
          <a:xfrm>
            <a:off x="5362575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0" name="Rectangle 154"/>
          <p:cNvSpPr>
            <a:spLocks noChangeArrowheads="1"/>
          </p:cNvSpPr>
          <p:nvPr/>
        </p:nvSpPr>
        <p:spPr bwMode="auto">
          <a:xfrm>
            <a:off x="5578475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1" name="Rectangle 155"/>
          <p:cNvSpPr>
            <a:spLocks noChangeArrowheads="1"/>
          </p:cNvSpPr>
          <p:nvPr/>
        </p:nvSpPr>
        <p:spPr bwMode="auto">
          <a:xfrm>
            <a:off x="5794375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2" name="Rectangle 156"/>
          <p:cNvSpPr>
            <a:spLocks noChangeArrowheads="1"/>
          </p:cNvSpPr>
          <p:nvPr/>
        </p:nvSpPr>
        <p:spPr bwMode="auto">
          <a:xfrm>
            <a:off x="6010275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3" name="Rectangle 157"/>
          <p:cNvSpPr>
            <a:spLocks noChangeArrowheads="1"/>
          </p:cNvSpPr>
          <p:nvPr/>
        </p:nvSpPr>
        <p:spPr bwMode="auto">
          <a:xfrm>
            <a:off x="6226175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4" name="Rectangle 158"/>
          <p:cNvSpPr>
            <a:spLocks noChangeArrowheads="1"/>
          </p:cNvSpPr>
          <p:nvPr/>
        </p:nvSpPr>
        <p:spPr bwMode="auto">
          <a:xfrm>
            <a:off x="6442075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5" name="Rectangle 159"/>
          <p:cNvSpPr>
            <a:spLocks noChangeArrowheads="1"/>
          </p:cNvSpPr>
          <p:nvPr/>
        </p:nvSpPr>
        <p:spPr bwMode="auto">
          <a:xfrm>
            <a:off x="6657975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6" name="Rectangle 160"/>
          <p:cNvSpPr>
            <a:spLocks noChangeArrowheads="1"/>
          </p:cNvSpPr>
          <p:nvPr/>
        </p:nvSpPr>
        <p:spPr bwMode="auto">
          <a:xfrm>
            <a:off x="5148263" y="1052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7" name="Rectangle 161"/>
          <p:cNvSpPr>
            <a:spLocks noChangeArrowheads="1"/>
          </p:cNvSpPr>
          <p:nvPr/>
        </p:nvSpPr>
        <p:spPr bwMode="auto">
          <a:xfrm>
            <a:off x="2484438" y="58054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8" name="Rectangle 162"/>
          <p:cNvSpPr>
            <a:spLocks noChangeArrowheads="1"/>
          </p:cNvSpPr>
          <p:nvPr/>
        </p:nvSpPr>
        <p:spPr bwMode="auto">
          <a:xfrm>
            <a:off x="2987675" y="1484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19" name="Rectangle 163"/>
          <p:cNvSpPr>
            <a:spLocks noChangeArrowheads="1"/>
          </p:cNvSpPr>
          <p:nvPr/>
        </p:nvSpPr>
        <p:spPr bwMode="auto">
          <a:xfrm>
            <a:off x="3203575" y="1700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0" name="Rectangle 164"/>
          <p:cNvSpPr>
            <a:spLocks noChangeArrowheads="1"/>
          </p:cNvSpPr>
          <p:nvPr/>
        </p:nvSpPr>
        <p:spPr bwMode="auto">
          <a:xfrm>
            <a:off x="3419475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1" name="Rectangle 165"/>
          <p:cNvSpPr>
            <a:spLocks noChangeArrowheads="1"/>
          </p:cNvSpPr>
          <p:nvPr/>
        </p:nvSpPr>
        <p:spPr bwMode="auto">
          <a:xfrm>
            <a:off x="3635375" y="2132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2" name="Rectangle 166"/>
          <p:cNvSpPr>
            <a:spLocks noChangeArrowheads="1"/>
          </p:cNvSpPr>
          <p:nvPr/>
        </p:nvSpPr>
        <p:spPr bwMode="auto">
          <a:xfrm>
            <a:off x="3851275" y="2347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3" name="Rectangle 167"/>
          <p:cNvSpPr>
            <a:spLocks noChangeArrowheads="1"/>
          </p:cNvSpPr>
          <p:nvPr/>
        </p:nvSpPr>
        <p:spPr bwMode="auto">
          <a:xfrm>
            <a:off x="4067175" y="2563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4" name="Rectangle 168"/>
          <p:cNvSpPr>
            <a:spLocks noChangeArrowheads="1"/>
          </p:cNvSpPr>
          <p:nvPr/>
        </p:nvSpPr>
        <p:spPr bwMode="auto">
          <a:xfrm>
            <a:off x="4283075" y="2779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5" name="Rectangle 169"/>
          <p:cNvSpPr>
            <a:spLocks noChangeArrowheads="1"/>
          </p:cNvSpPr>
          <p:nvPr/>
        </p:nvSpPr>
        <p:spPr bwMode="auto">
          <a:xfrm>
            <a:off x="4498975" y="2995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6" name="Rectangle 170"/>
          <p:cNvSpPr>
            <a:spLocks noChangeArrowheads="1"/>
          </p:cNvSpPr>
          <p:nvPr/>
        </p:nvSpPr>
        <p:spPr bwMode="auto">
          <a:xfrm>
            <a:off x="4714875" y="3211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7" name="Rectangle 171"/>
          <p:cNvSpPr>
            <a:spLocks noChangeArrowheads="1"/>
          </p:cNvSpPr>
          <p:nvPr/>
        </p:nvSpPr>
        <p:spPr bwMode="auto">
          <a:xfrm>
            <a:off x="4930775" y="3427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8" name="Rectangle 172"/>
          <p:cNvSpPr>
            <a:spLocks noChangeArrowheads="1"/>
          </p:cNvSpPr>
          <p:nvPr/>
        </p:nvSpPr>
        <p:spPr bwMode="auto">
          <a:xfrm>
            <a:off x="5146675" y="3643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29" name="Rectangle 173"/>
          <p:cNvSpPr>
            <a:spLocks noChangeArrowheads="1"/>
          </p:cNvSpPr>
          <p:nvPr/>
        </p:nvSpPr>
        <p:spPr bwMode="auto">
          <a:xfrm>
            <a:off x="5362575" y="3859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0" name="Rectangle 174"/>
          <p:cNvSpPr>
            <a:spLocks noChangeArrowheads="1"/>
          </p:cNvSpPr>
          <p:nvPr/>
        </p:nvSpPr>
        <p:spPr bwMode="auto">
          <a:xfrm>
            <a:off x="5578475" y="4075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1" name="Rectangle 175"/>
          <p:cNvSpPr>
            <a:spLocks noChangeArrowheads="1"/>
          </p:cNvSpPr>
          <p:nvPr/>
        </p:nvSpPr>
        <p:spPr bwMode="auto">
          <a:xfrm>
            <a:off x="5794375" y="4291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2" name="Rectangle 176"/>
          <p:cNvSpPr>
            <a:spLocks noChangeArrowheads="1"/>
          </p:cNvSpPr>
          <p:nvPr/>
        </p:nvSpPr>
        <p:spPr bwMode="auto">
          <a:xfrm>
            <a:off x="6010275" y="4506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3" name="Rectangle 177"/>
          <p:cNvSpPr>
            <a:spLocks noChangeArrowheads="1"/>
          </p:cNvSpPr>
          <p:nvPr/>
        </p:nvSpPr>
        <p:spPr bwMode="auto">
          <a:xfrm>
            <a:off x="6226175" y="4722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4" name="Rectangle 178"/>
          <p:cNvSpPr>
            <a:spLocks noChangeArrowheads="1"/>
          </p:cNvSpPr>
          <p:nvPr/>
        </p:nvSpPr>
        <p:spPr bwMode="auto">
          <a:xfrm>
            <a:off x="6442075" y="4938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5" name="Rectangle 179"/>
          <p:cNvSpPr>
            <a:spLocks noChangeArrowheads="1"/>
          </p:cNvSpPr>
          <p:nvPr/>
        </p:nvSpPr>
        <p:spPr bwMode="auto">
          <a:xfrm>
            <a:off x="6657975" y="5154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6" name="Rectangle 180"/>
          <p:cNvSpPr>
            <a:spLocks noChangeArrowheads="1"/>
          </p:cNvSpPr>
          <p:nvPr/>
        </p:nvSpPr>
        <p:spPr bwMode="auto">
          <a:xfrm>
            <a:off x="6873875" y="5370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7" name="Rectangle 181"/>
          <p:cNvSpPr>
            <a:spLocks noChangeArrowheads="1"/>
          </p:cNvSpPr>
          <p:nvPr/>
        </p:nvSpPr>
        <p:spPr bwMode="auto">
          <a:xfrm>
            <a:off x="2771775" y="60213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8" name="Rectangle 182"/>
          <p:cNvSpPr>
            <a:spLocks noChangeArrowheads="1"/>
          </p:cNvSpPr>
          <p:nvPr/>
        </p:nvSpPr>
        <p:spPr bwMode="auto">
          <a:xfrm>
            <a:off x="4500563" y="836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39" name="Rectangle 183"/>
          <p:cNvSpPr>
            <a:spLocks noChangeArrowheads="1"/>
          </p:cNvSpPr>
          <p:nvPr/>
        </p:nvSpPr>
        <p:spPr bwMode="auto">
          <a:xfrm>
            <a:off x="2124075" y="53736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0" name="Rectangle 184"/>
          <p:cNvSpPr>
            <a:spLocks noChangeArrowheads="1"/>
          </p:cNvSpPr>
          <p:nvPr/>
        </p:nvSpPr>
        <p:spPr bwMode="auto">
          <a:xfrm>
            <a:off x="3203575" y="1268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1" name="Rectangle 185"/>
          <p:cNvSpPr>
            <a:spLocks noChangeArrowheads="1"/>
          </p:cNvSpPr>
          <p:nvPr/>
        </p:nvSpPr>
        <p:spPr bwMode="auto">
          <a:xfrm>
            <a:off x="3419475" y="1484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2" name="Rectangle 186"/>
          <p:cNvSpPr>
            <a:spLocks noChangeArrowheads="1"/>
          </p:cNvSpPr>
          <p:nvPr/>
        </p:nvSpPr>
        <p:spPr bwMode="auto">
          <a:xfrm>
            <a:off x="3635375" y="1700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3" name="Rectangle 187"/>
          <p:cNvSpPr>
            <a:spLocks noChangeArrowheads="1"/>
          </p:cNvSpPr>
          <p:nvPr/>
        </p:nvSpPr>
        <p:spPr bwMode="auto">
          <a:xfrm>
            <a:off x="3851275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4" name="Rectangle 188"/>
          <p:cNvSpPr>
            <a:spLocks noChangeArrowheads="1"/>
          </p:cNvSpPr>
          <p:nvPr/>
        </p:nvSpPr>
        <p:spPr bwMode="auto">
          <a:xfrm>
            <a:off x="4067175" y="2132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5" name="Rectangle 189"/>
          <p:cNvSpPr>
            <a:spLocks noChangeArrowheads="1"/>
          </p:cNvSpPr>
          <p:nvPr/>
        </p:nvSpPr>
        <p:spPr bwMode="auto">
          <a:xfrm>
            <a:off x="4283075" y="2347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6" name="Rectangle 190"/>
          <p:cNvSpPr>
            <a:spLocks noChangeArrowheads="1"/>
          </p:cNvSpPr>
          <p:nvPr/>
        </p:nvSpPr>
        <p:spPr bwMode="auto">
          <a:xfrm>
            <a:off x="4498975" y="2563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7" name="Rectangle 191"/>
          <p:cNvSpPr>
            <a:spLocks noChangeArrowheads="1"/>
          </p:cNvSpPr>
          <p:nvPr/>
        </p:nvSpPr>
        <p:spPr bwMode="auto">
          <a:xfrm>
            <a:off x="4714875" y="2779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8" name="Rectangle 192"/>
          <p:cNvSpPr>
            <a:spLocks noChangeArrowheads="1"/>
          </p:cNvSpPr>
          <p:nvPr/>
        </p:nvSpPr>
        <p:spPr bwMode="auto">
          <a:xfrm>
            <a:off x="4930775" y="2995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49" name="Rectangle 193"/>
          <p:cNvSpPr>
            <a:spLocks noChangeArrowheads="1"/>
          </p:cNvSpPr>
          <p:nvPr/>
        </p:nvSpPr>
        <p:spPr bwMode="auto">
          <a:xfrm>
            <a:off x="5146675" y="3211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0" name="Rectangle 194"/>
          <p:cNvSpPr>
            <a:spLocks noChangeArrowheads="1"/>
          </p:cNvSpPr>
          <p:nvPr/>
        </p:nvSpPr>
        <p:spPr bwMode="auto">
          <a:xfrm>
            <a:off x="5362575" y="3427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1" name="Rectangle 195"/>
          <p:cNvSpPr>
            <a:spLocks noChangeArrowheads="1"/>
          </p:cNvSpPr>
          <p:nvPr/>
        </p:nvSpPr>
        <p:spPr bwMode="auto">
          <a:xfrm>
            <a:off x="5578475" y="3643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2" name="Rectangle 196"/>
          <p:cNvSpPr>
            <a:spLocks noChangeArrowheads="1"/>
          </p:cNvSpPr>
          <p:nvPr/>
        </p:nvSpPr>
        <p:spPr bwMode="auto">
          <a:xfrm>
            <a:off x="5794375" y="3859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3" name="Rectangle 197"/>
          <p:cNvSpPr>
            <a:spLocks noChangeArrowheads="1"/>
          </p:cNvSpPr>
          <p:nvPr/>
        </p:nvSpPr>
        <p:spPr bwMode="auto">
          <a:xfrm>
            <a:off x="6010275" y="4075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4" name="Rectangle 198"/>
          <p:cNvSpPr>
            <a:spLocks noChangeArrowheads="1"/>
          </p:cNvSpPr>
          <p:nvPr/>
        </p:nvSpPr>
        <p:spPr bwMode="auto">
          <a:xfrm>
            <a:off x="6226175" y="4291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5" name="Rectangle 199"/>
          <p:cNvSpPr>
            <a:spLocks noChangeArrowheads="1"/>
          </p:cNvSpPr>
          <p:nvPr/>
        </p:nvSpPr>
        <p:spPr bwMode="auto">
          <a:xfrm>
            <a:off x="6442075" y="4506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6" name="Rectangle 200"/>
          <p:cNvSpPr>
            <a:spLocks noChangeArrowheads="1"/>
          </p:cNvSpPr>
          <p:nvPr/>
        </p:nvSpPr>
        <p:spPr bwMode="auto">
          <a:xfrm>
            <a:off x="6657975" y="4722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7" name="Rectangle 201"/>
          <p:cNvSpPr>
            <a:spLocks noChangeArrowheads="1"/>
          </p:cNvSpPr>
          <p:nvPr/>
        </p:nvSpPr>
        <p:spPr bwMode="auto">
          <a:xfrm>
            <a:off x="6873875" y="4938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8" name="Rectangle 202"/>
          <p:cNvSpPr>
            <a:spLocks noChangeArrowheads="1"/>
          </p:cNvSpPr>
          <p:nvPr/>
        </p:nvSpPr>
        <p:spPr bwMode="auto">
          <a:xfrm>
            <a:off x="7089775" y="5154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59" name="Rectangle 203"/>
          <p:cNvSpPr>
            <a:spLocks noChangeArrowheads="1"/>
          </p:cNvSpPr>
          <p:nvPr/>
        </p:nvSpPr>
        <p:spPr bwMode="auto">
          <a:xfrm>
            <a:off x="2339975" y="55895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0" name="Rectangle 204"/>
          <p:cNvSpPr>
            <a:spLocks noChangeArrowheads="1"/>
          </p:cNvSpPr>
          <p:nvPr/>
        </p:nvSpPr>
        <p:spPr bwMode="auto">
          <a:xfrm>
            <a:off x="4284663" y="1052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1" name="Rectangle 205"/>
          <p:cNvSpPr>
            <a:spLocks noChangeArrowheads="1"/>
          </p:cNvSpPr>
          <p:nvPr/>
        </p:nvSpPr>
        <p:spPr bwMode="auto">
          <a:xfrm>
            <a:off x="2124075" y="49418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2" name="Rectangle 206"/>
          <p:cNvSpPr>
            <a:spLocks noChangeArrowheads="1"/>
          </p:cNvSpPr>
          <p:nvPr/>
        </p:nvSpPr>
        <p:spPr bwMode="auto">
          <a:xfrm>
            <a:off x="3419475" y="1052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3" name="Rectangle 207"/>
          <p:cNvSpPr>
            <a:spLocks noChangeArrowheads="1"/>
          </p:cNvSpPr>
          <p:nvPr/>
        </p:nvSpPr>
        <p:spPr bwMode="auto">
          <a:xfrm>
            <a:off x="3635375" y="1268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4" name="Rectangle 208"/>
          <p:cNvSpPr>
            <a:spLocks noChangeArrowheads="1"/>
          </p:cNvSpPr>
          <p:nvPr/>
        </p:nvSpPr>
        <p:spPr bwMode="auto">
          <a:xfrm>
            <a:off x="3851275" y="1484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5" name="Rectangle 209"/>
          <p:cNvSpPr>
            <a:spLocks noChangeArrowheads="1"/>
          </p:cNvSpPr>
          <p:nvPr/>
        </p:nvSpPr>
        <p:spPr bwMode="auto">
          <a:xfrm>
            <a:off x="4067175" y="1700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6" name="Rectangle 210"/>
          <p:cNvSpPr>
            <a:spLocks noChangeArrowheads="1"/>
          </p:cNvSpPr>
          <p:nvPr/>
        </p:nvSpPr>
        <p:spPr bwMode="auto">
          <a:xfrm>
            <a:off x="4283075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7" name="Rectangle 211"/>
          <p:cNvSpPr>
            <a:spLocks noChangeArrowheads="1"/>
          </p:cNvSpPr>
          <p:nvPr/>
        </p:nvSpPr>
        <p:spPr bwMode="auto">
          <a:xfrm>
            <a:off x="4498975" y="2132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8" name="Rectangle 212"/>
          <p:cNvSpPr>
            <a:spLocks noChangeArrowheads="1"/>
          </p:cNvSpPr>
          <p:nvPr/>
        </p:nvSpPr>
        <p:spPr bwMode="auto">
          <a:xfrm>
            <a:off x="4714875" y="2347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69" name="Rectangle 213"/>
          <p:cNvSpPr>
            <a:spLocks noChangeArrowheads="1"/>
          </p:cNvSpPr>
          <p:nvPr/>
        </p:nvSpPr>
        <p:spPr bwMode="auto">
          <a:xfrm>
            <a:off x="4930775" y="2563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0" name="Rectangle 214"/>
          <p:cNvSpPr>
            <a:spLocks noChangeArrowheads="1"/>
          </p:cNvSpPr>
          <p:nvPr/>
        </p:nvSpPr>
        <p:spPr bwMode="auto">
          <a:xfrm>
            <a:off x="5146675" y="2779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1" name="Rectangle 215"/>
          <p:cNvSpPr>
            <a:spLocks noChangeArrowheads="1"/>
          </p:cNvSpPr>
          <p:nvPr/>
        </p:nvSpPr>
        <p:spPr bwMode="auto">
          <a:xfrm>
            <a:off x="5362575" y="2995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2" name="Rectangle 216"/>
          <p:cNvSpPr>
            <a:spLocks noChangeArrowheads="1"/>
          </p:cNvSpPr>
          <p:nvPr/>
        </p:nvSpPr>
        <p:spPr bwMode="auto">
          <a:xfrm>
            <a:off x="5578475" y="3211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3" name="Rectangle 217"/>
          <p:cNvSpPr>
            <a:spLocks noChangeArrowheads="1"/>
          </p:cNvSpPr>
          <p:nvPr/>
        </p:nvSpPr>
        <p:spPr bwMode="auto">
          <a:xfrm>
            <a:off x="5794375" y="3427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4" name="Rectangle 218"/>
          <p:cNvSpPr>
            <a:spLocks noChangeArrowheads="1"/>
          </p:cNvSpPr>
          <p:nvPr/>
        </p:nvSpPr>
        <p:spPr bwMode="auto">
          <a:xfrm>
            <a:off x="6010275" y="3643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5" name="Rectangle 219"/>
          <p:cNvSpPr>
            <a:spLocks noChangeArrowheads="1"/>
          </p:cNvSpPr>
          <p:nvPr/>
        </p:nvSpPr>
        <p:spPr bwMode="auto">
          <a:xfrm>
            <a:off x="6226175" y="3859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6" name="Rectangle 220"/>
          <p:cNvSpPr>
            <a:spLocks noChangeArrowheads="1"/>
          </p:cNvSpPr>
          <p:nvPr/>
        </p:nvSpPr>
        <p:spPr bwMode="auto">
          <a:xfrm>
            <a:off x="6442075" y="4075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7" name="Rectangle 221"/>
          <p:cNvSpPr>
            <a:spLocks noChangeArrowheads="1"/>
          </p:cNvSpPr>
          <p:nvPr/>
        </p:nvSpPr>
        <p:spPr bwMode="auto">
          <a:xfrm>
            <a:off x="6657975" y="4291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8" name="Rectangle 222"/>
          <p:cNvSpPr>
            <a:spLocks noChangeArrowheads="1"/>
          </p:cNvSpPr>
          <p:nvPr/>
        </p:nvSpPr>
        <p:spPr bwMode="auto">
          <a:xfrm>
            <a:off x="6873875" y="4506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79" name="Rectangle 223"/>
          <p:cNvSpPr>
            <a:spLocks noChangeArrowheads="1"/>
          </p:cNvSpPr>
          <p:nvPr/>
        </p:nvSpPr>
        <p:spPr bwMode="auto">
          <a:xfrm>
            <a:off x="7089775" y="4722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0" name="Rectangle 224"/>
          <p:cNvSpPr>
            <a:spLocks noChangeArrowheads="1"/>
          </p:cNvSpPr>
          <p:nvPr/>
        </p:nvSpPr>
        <p:spPr bwMode="auto">
          <a:xfrm>
            <a:off x="7305675" y="4938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1" name="Rectangle 225"/>
          <p:cNvSpPr>
            <a:spLocks noChangeArrowheads="1"/>
          </p:cNvSpPr>
          <p:nvPr/>
        </p:nvSpPr>
        <p:spPr bwMode="auto">
          <a:xfrm>
            <a:off x="1908175" y="51577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2" name="Rectangle 226"/>
          <p:cNvSpPr>
            <a:spLocks noChangeArrowheads="1"/>
          </p:cNvSpPr>
          <p:nvPr/>
        </p:nvSpPr>
        <p:spPr bwMode="auto">
          <a:xfrm>
            <a:off x="1692275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3" name="Rectangle 227"/>
          <p:cNvSpPr>
            <a:spLocks noChangeArrowheads="1"/>
          </p:cNvSpPr>
          <p:nvPr/>
        </p:nvSpPr>
        <p:spPr bwMode="auto">
          <a:xfrm>
            <a:off x="2339975" y="51577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4" name="Rectangle 228"/>
          <p:cNvSpPr>
            <a:spLocks noChangeArrowheads="1"/>
          </p:cNvSpPr>
          <p:nvPr/>
        </p:nvSpPr>
        <p:spPr bwMode="auto">
          <a:xfrm>
            <a:off x="2555875" y="53736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5" name="Rectangle 229"/>
          <p:cNvSpPr>
            <a:spLocks noChangeArrowheads="1"/>
          </p:cNvSpPr>
          <p:nvPr/>
        </p:nvSpPr>
        <p:spPr bwMode="auto">
          <a:xfrm>
            <a:off x="2771775" y="55895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6" name="Rectangle 230"/>
          <p:cNvSpPr>
            <a:spLocks noChangeArrowheads="1"/>
          </p:cNvSpPr>
          <p:nvPr/>
        </p:nvSpPr>
        <p:spPr bwMode="auto">
          <a:xfrm>
            <a:off x="2987675" y="58054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7" name="Rectangle 231"/>
          <p:cNvSpPr>
            <a:spLocks noChangeArrowheads="1"/>
          </p:cNvSpPr>
          <p:nvPr/>
        </p:nvSpPr>
        <p:spPr bwMode="auto">
          <a:xfrm>
            <a:off x="3203575" y="60213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8" name="Rectangle 232"/>
          <p:cNvSpPr>
            <a:spLocks noChangeArrowheads="1"/>
          </p:cNvSpPr>
          <p:nvPr/>
        </p:nvSpPr>
        <p:spPr bwMode="auto">
          <a:xfrm>
            <a:off x="3419475" y="62372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89" name="Rectangle 233"/>
          <p:cNvSpPr>
            <a:spLocks noChangeArrowheads="1"/>
          </p:cNvSpPr>
          <p:nvPr/>
        </p:nvSpPr>
        <p:spPr bwMode="auto">
          <a:xfrm>
            <a:off x="3635375" y="64531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0" name="Rectangle 234"/>
          <p:cNvSpPr>
            <a:spLocks noChangeArrowheads="1"/>
          </p:cNvSpPr>
          <p:nvPr/>
        </p:nvSpPr>
        <p:spPr bwMode="auto">
          <a:xfrm>
            <a:off x="4500563" y="671353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1" name="Rectangle 235"/>
          <p:cNvSpPr>
            <a:spLocks noChangeArrowheads="1"/>
          </p:cNvSpPr>
          <p:nvPr/>
        </p:nvSpPr>
        <p:spPr bwMode="auto">
          <a:xfrm>
            <a:off x="4067175" y="1268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2" name="Rectangle 236"/>
          <p:cNvSpPr>
            <a:spLocks noChangeArrowheads="1"/>
          </p:cNvSpPr>
          <p:nvPr/>
        </p:nvSpPr>
        <p:spPr bwMode="auto">
          <a:xfrm>
            <a:off x="4283075" y="1484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3" name="Rectangle 237"/>
          <p:cNvSpPr>
            <a:spLocks noChangeArrowheads="1"/>
          </p:cNvSpPr>
          <p:nvPr/>
        </p:nvSpPr>
        <p:spPr bwMode="auto">
          <a:xfrm>
            <a:off x="4498975" y="1700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4" name="Rectangle 238"/>
          <p:cNvSpPr>
            <a:spLocks noChangeArrowheads="1"/>
          </p:cNvSpPr>
          <p:nvPr/>
        </p:nvSpPr>
        <p:spPr bwMode="auto">
          <a:xfrm>
            <a:off x="4714875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5" name="Rectangle 239"/>
          <p:cNvSpPr>
            <a:spLocks noChangeArrowheads="1"/>
          </p:cNvSpPr>
          <p:nvPr/>
        </p:nvSpPr>
        <p:spPr bwMode="auto">
          <a:xfrm>
            <a:off x="4930775" y="2132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6" name="Rectangle 240"/>
          <p:cNvSpPr>
            <a:spLocks noChangeArrowheads="1"/>
          </p:cNvSpPr>
          <p:nvPr/>
        </p:nvSpPr>
        <p:spPr bwMode="auto">
          <a:xfrm>
            <a:off x="5146675" y="2347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7" name="Rectangle 241"/>
          <p:cNvSpPr>
            <a:spLocks noChangeArrowheads="1"/>
          </p:cNvSpPr>
          <p:nvPr/>
        </p:nvSpPr>
        <p:spPr bwMode="auto">
          <a:xfrm>
            <a:off x="5362575" y="2563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8" name="Rectangle 242"/>
          <p:cNvSpPr>
            <a:spLocks noChangeArrowheads="1"/>
          </p:cNvSpPr>
          <p:nvPr/>
        </p:nvSpPr>
        <p:spPr bwMode="auto">
          <a:xfrm>
            <a:off x="5578475" y="2779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899" name="Rectangle 243"/>
          <p:cNvSpPr>
            <a:spLocks noChangeArrowheads="1"/>
          </p:cNvSpPr>
          <p:nvPr/>
        </p:nvSpPr>
        <p:spPr bwMode="auto">
          <a:xfrm>
            <a:off x="5794375" y="2995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0" name="Rectangle 244"/>
          <p:cNvSpPr>
            <a:spLocks noChangeArrowheads="1"/>
          </p:cNvSpPr>
          <p:nvPr/>
        </p:nvSpPr>
        <p:spPr bwMode="auto">
          <a:xfrm>
            <a:off x="6010275" y="3211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1" name="Rectangle 245"/>
          <p:cNvSpPr>
            <a:spLocks noChangeArrowheads="1"/>
          </p:cNvSpPr>
          <p:nvPr/>
        </p:nvSpPr>
        <p:spPr bwMode="auto">
          <a:xfrm>
            <a:off x="6226175" y="3427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2" name="Rectangle 246"/>
          <p:cNvSpPr>
            <a:spLocks noChangeArrowheads="1"/>
          </p:cNvSpPr>
          <p:nvPr/>
        </p:nvSpPr>
        <p:spPr bwMode="auto">
          <a:xfrm>
            <a:off x="6442075" y="3643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3" name="Rectangle 247"/>
          <p:cNvSpPr>
            <a:spLocks noChangeArrowheads="1"/>
          </p:cNvSpPr>
          <p:nvPr/>
        </p:nvSpPr>
        <p:spPr bwMode="auto">
          <a:xfrm>
            <a:off x="6657975" y="3859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4" name="Rectangle 248"/>
          <p:cNvSpPr>
            <a:spLocks noChangeArrowheads="1"/>
          </p:cNvSpPr>
          <p:nvPr/>
        </p:nvSpPr>
        <p:spPr bwMode="auto">
          <a:xfrm>
            <a:off x="6873875" y="4075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5" name="Rectangle 249"/>
          <p:cNvSpPr>
            <a:spLocks noChangeArrowheads="1"/>
          </p:cNvSpPr>
          <p:nvPr/>
        </p:nvSpPr>
        <p:spPr bwMode="auto">
          <a:xfrm>
            <a:off x="7089775" y="4291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6" name="Rectangle 250"/>
          <p:cNvSpPr>
            <a:spLocks noChangeArrowheads="1"/>
          </p:cNvSpPr>
          <p:nvPr/>
        </p:nvSpPr>
        <p:spPr bwMode="auto">
          <a:xfrm>
            <a:off x="7305675" y="4506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7" name="Rectangle 251"/>
          <p:cNvSpPr>
            <a:spLocks noChangeArrowheads="1"/>
          </p:cNvSpPr>
          <p:nvPr/>
        </p:nvSpPr>
        <p:spPr bwMode="auto">
          <a:xfrm>
            <a:off x="4500563" y="1268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8" name="Rectangle 252"/>
          <p:cNvSpPr>
            <a:spLocks noChangeArrowheads="1"/>
          </p:cNvSpPr>
          <p:nvPr/>
        </p:nvSpPr>
        <p:spPr bwMode="auto">
          <a:xfrm>
            <a:off x="4716463" y="1484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09" name="Rectangle 253"/>
          <p:cNvSpPr>
            <a:spLocks noChangeArrowheads="1"/>
          </p:cNvSpPr>
          <p:nvPr/>
        </p:nvSpPr>
        <p:spPr bwMode="auto">
          <a:xfrm>
            <a:off x="4932363" y="1700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0" name="Rectangle 254"/>
          <p:cNvSpPr>
            <a:spLocks noChangeArrowheads="1"/>
          </p:cNvSpPr>
          <p:nvPr/>
        </p:nvSpPr>
        <p:spPr bwMode="auto">
          <a:xfrm>
            <a:off x="5148263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1" name="Rectangle 255"/>
          <p:cNvSpPr>
            <a:spLocks noChangeArrowheads="1"/>
          </p:cNvSpPr>
          <p:nvPr/>
        </p:nvSpPr>
        <p:spPr bwMode="auto">
          <a:xfrm>
            <a:off x="5364163" y="2132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2" name="Rectangle 256"/>
          <p:cNvSpPr>
            <a:spLocks noChangeArrowheads="1"/>
          </p:cNvSpPr>
          <p:nvPr/>
        </p:nvSpPr>
        <p:spPr bwMode="auto">
          <a:xfrm>
            <a:off x="5580063" y="2347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3" name="Rectangle 257"/>
          <p:cNvSpPr>
            <a:spLocks noChangeArrowheads="1"/>
          </p:cNvSpPr>
          <p:nvPr/>
        </p:nvSpPr>
        <p:spPr bwMode="auto">
          <a:xfrm>
            <a:off x="5795963" y="2563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4" name="Rectangle 258"/>
          <p:cNvSpPr>
            <a:spLocks noChangeArrowheads="1"/>
          </p:cNvSpPr>
          <p:nvPr/>
        </p:nvSpPr>
        <p:spPr bwMode="auto">
          <a:xfrm>
            <a:off x="6011863" y="2779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5" name="Rectangle 259"/>
          <p:cNvSpPr>
            <a:spLocks noChangeArrowheads="1"/>
          </p:cNvSpPr>
          <p:nvPr/>
        </p:nvSpPr>
        <p:spPr bwMode="auto">
          <a:xfrm>
            <a:off x="6227763" y="2995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6" name="Rectangle 260"/>
          <p:cNvSpPr>
            <a:spLocks noChangeArrowheads="1"/>
          </p:cNvSpPr>
          <p:nvPr/>
        </p:nvSpPr>
        <p:spPr bwMode="auto">
          <a:xfrm>
            <a:off x="6443663" y="3211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7" name="Rectangle 261"/>
          <p:cNvSpPr>
            <a:spLocks noChangeArrowheads="1"/>
          </p:cNvSpPr>
          <p:nvPr/>
        </p:nvSpPr>
        <p:spPr bwMode="auto">
          <a:xfrm>
            <a:off x="6659563" y="3427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8" name="Rectangle 262"/>
          <p:cNvSpPr>
            <a:spLocks noChangeArrowheads="1"/>
          </p:cNvSpPr>
          <p:nvPr/>
        </p:nvSpPr>
        <p:spPr bwMode="auto">
          <a:xfrm>
            <a:off x="6875463" y="3643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19" name="Rectangle 263"/>
          <p:cNvSpPr>
            <a:spLocks noChangeArrowheads="1"/>
          </p:cNvSpPr>
          <p:nvPr/>
        </p:nvSpPr>
        <p:spPr bwMode="auto">
          <a:xfrm>
            <a:off x="7091363" y="3859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0" name="Rectangle 264"/>
          <p:cNvSpPr>
            <a:spLocks noChangeArrowheads="1"/>
          </p:cNvSpPr>
          <p:nvPr/>
        </p:nvSpPr>
        <p:spPr bwMode="auto">
          <a:xfrm>
            <a:off x="7307263" y="4075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1" name="Rectangle 265"/>
          <p:cNvSpPr>
            <a:spLocks noChangeArrowheads="1"/>
          </p:cNvSpPr>
          <p:nvPr/>
        </p:nvSpPr>
        <p:spPr bwMode="auto">
          <a:xfrm>
            <a:off x="7523163" y="4291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2" name="Rectangle 266"/>
          <p:cNvSpPr>
            <a:spLocks noChangeArrowheads="1"/>
          </p:cNvSpPr>
          <p:nvPr/>
        </p:nvSpPr>
        <p:spPr bwMode="auto">
          <a:xfrm>
            <a:off x="4716463" y="1052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3" name="Rectangle 267"/>
          <p:cNvSpPr>
            <a:spLocks noChangeArrowheads="1"/>
          </p:cNvSpPr>
          <p:nvPr/>
        </p:nvSpPr>
        <p:spPr bwMode="auto">
          <a:xfrm>
            <a:off x="4932363" y="1268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4" name="Rectangle 268"/>
          <p:cNvSpPr>
            <a:spLocks noChangeArrowheads="1"/>
          </p:cNvSpPr>
          <p:nvPr/>
        </p:nvSpPr>
        <p:spPr bwMode="auto">
          <a:xfrm>
            <a:off x="5148263" y="1484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5" name="Rectangle 269"/>
          <p:cNvSpPr>
            <a:spLocks noChangeArrowheads="1"/>
          </p:cNvSpPr>
          <p:nvPr/>
        </p:nvSpPr>
        <p:spPr bwMode="auto">
          <a:xfrm>
            <a:off x="5364163" y="1700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6" name="Rectangle 270"/>
          <p:cNvSpPr>
            <a:spLocks noChangeArrowheads="1"/>
          </p:cNvSpPr>
          <p:nvPr/>
        </p:nvSpPr>
        <p:spPr bwMode="auto">
          <a:xfrm>
            <a:off x="5580063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7" name="Rectangle 271"/>
          <p:cNvSpPr>
            <a:spLocks noChangeArrowheads="1"/>
          </p:cNvSpPr>
          <p:nvPr/>
        </p:nvSpPr>
        <p:spPr bwMode="auto">
          <a:xfrm>
            <a:off x="5795963" y="2132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8" name="Rectangle 272"/>
          <p:cNvSpPr>
            <a:spLocks noChangeArrowheads="1"/>
          </p:cNvSpPr>
          <p:nvPr/>
        </p:nvSpPr>
        <p:spPr bwMode="auto">
          <a:xfrm>
            <a:off x="6011863" y="2347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29" name="Rectangle 273"/>
          <p:cNvSpPr>
            <a:spLocks noChangeArrowheads="1"/>
          </p:cNvSpPr>
          <p:nvPr/>
        </p:nvSpPr>
        <p:spPr bwMode="auto">
          <a:xfrm>
            <a:off x="6227763" y="2563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0" name="Rectangle 274"/>
          <p:cNvSpPr>
            <a:spLocks noChangeArrowheads="1"/>
          </p:cNvSpPr>
          <p:nvPr/>
        </p:nvSpPr>
        <p:spPr bwMode="auto">
          <a:xfrm>
            <a:off x="6443663" y="2779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1" name="Rectangle 275"/>
          <p:cNvSpPr>
            <a:spLocks noChangeArrowheads="1"/>
          </p:cNvSpPr>
          <p:nvPr/>
        </p:nvSpPr>
        <p:spPr bwMode="auto">
          <a:xfrm>
            <a:off x="6659563" y="2995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2" name="Rectangle 276"/>
          <p:cNvSpPr>
            <a:spLocks noChangeArrowheads="1"/>
          </p:cNvSpPr>
          <p:nvPr/>
        </p:nvSpPr>
        <p:spPr bwMode="auto">
          <a:xfrm>
            <a:off x="6875463" y="3211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3" name="Rectangle 277"/>
          <p:cNvSpPr>
            <a:spLocks noChangeArrowheads="1"/>
          </p:cNvSpPr>
          <p:nvPr/>
        </p:nvSpPr>
        <p:spPr bwMode="auto">
          <a:xfrm>
            <a:off x="7091363" y="3427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4" name="Rectangle 278"/>
          <p:cNvSpPr>
            <a:spLocks noChangeArrowheads="1"/>
          </p:cNvSpPr>
          <p:nvPr/>
        </p:nvSpPr>
        <p:spPr bwMode="auto">
          <a:xfrm>
            <a:off x="7307263" y="3643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5" name="Rectangle 279"/>
          <p:cNvSpPr>
            <a:spLocks noChangeArrowheads="1"/>
          </p:cNvSpPr>
          <p:nvPr/>
        </p:nvSpPr>
        <p:spPr bwMode="auto">
          <a:xfrm>
            <a:off x="7523163" y="3859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6" name="Rectangle 280"/>
          <p:cNvSpPr>
            <a:spLocks noChangeArrowheads="1"/>
          </p:cNvSpPr>
          <p:nvPr/>
        </p:nvSpPr>
        <p:spPr bwMode="auto">
          <a:xfrm>
            <a:off x="5364163" y="12684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7" name="Rectangle 281"/>
          <p:cNvSpPr>
            <a:spLocks noChangeArrowheads="1"/>
          </p:cNvSpPr>
          <p:nvPr/>
        </p:nvSpPr>
        <p:spPr bwMode="auto">
          <a:xfrm>
            <a:off x="5580063" y="1484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8" name="Rectangle 282"/>
          <p:cNvSpPr>
            <a:spLocks noChangeArrowheads="1"/>
          </p:cNvSpPr>
          <p:nvPr/>
        </p:nvSpPr>
        <p:spPr bwMode="auto">
          <a:xfrm>
            <a:off x="5795963" y="1700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39" name="Rectangle 283"/>
          <p:cNvSpPr>
            <a:spLocks noChangeArrowheads="1"/>
          </p:cNvSpPr>
          <p:nvPr/>
        </p:nvSpPr>
        <p:spPr bwMode="auto">
          <a:xfrm>
            <a:off x="6011863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0" name="Rectangle 284"/>
          <p:cNvSpPr>
            <a:spLocks noChangeArrowheads="1"/>
          </p:cNvSpPr>
          <p:nvPr/>
        </p:nvSpPr>
        <p:spPr bwMode="auto">
          <a:xfrm>
            <a:off x="6227763" y="2132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1" name="Rectangle 285"/>
          <p:cNvSpPr>
            <a:spLocks noChangeArrowheads="1"/>
          </p:cNvSpPr>
          <p:nvPr/>
        </p:nvSpPr>
        <p:spPr bwMode="auto">
          <a:xfrm>
            <a:off x="6443663" y="2347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2" name="Rectangle 286"/>
          <p:cNvSpPr>
            <a:spLocks noChangeArrowheads="1"/>
          </p:cNvSpPr>
          <p:nvPr/>
        </p:nvSpPr>
        <p:spPr bwMode="auto">
          <a:xfrm>
            <a:off x="6659563" y="2563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3" name="Rectangle 287"/>
          <p:cNvSpPr>
            <a:spLocks noChangeArrowheads="1"/>
          </p:cNvSpPr>
          <p:nvPr/>
        </p:nvSpPr>
        <p:spPr bwMode="auto">
          <a:xfrm>
            <a:off x="6875463" y="2779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4" name="Rectangle 288"/>
          <p:cNvSpPr>
            <a:spLocks noChangeArrowheads="1"/>
          </p:cNvSpPr>
          <p:nvPr/>
        </p:nvSpPr>
        <p:spPr bwMode="auto">
          <a:xfrm>
            <a:off x="7091363" y="29956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5" name="Rectangle 289"/>
          <p:cNvSpPr>
            <a:spLocks noChangeArrowheads="1"/>
          </p:cNvSpPr>
          <p:nvPr/>
        </p:nvSpPr>
        <p:spPr bwMode="auto">
          <a:xfrm>
            <a:off x="7307263" y="32115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6" name="Rectangle 290"/>
          <p:cNvSpPr>
            <a:spLocks noChangeArrowheads="1"/>
          </p:cNvSpPr>
          <p:nvPr/>
        </p:nvSpPr>
        <p:spPr bwMode="auto">
          <a:xfrm>
            <a:off x="6011863" y="14843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7" name="Rectangle 291"/>
          <p:cNvSpPr>
            <a:spLocks noChangeArrowheads="1"/>
          </p:cNvSpPr>
          <p:nvPr/>
        </p:nvSpPr>
        <p:spPr bwMode="auto">
          <a:xfrm>
            <a:off x="6227763" y="17002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8" name="Rectangle 292"/>
          <p:cNvSpPr>
            <a:spLocks noChangeArrowheads="1"/>
          </p:cNvSpPr>
          <p:nvPr/>
        </p:nvSpPr>
        <p:spPr bwMode="auto">
          <a:xfrm>
            <a:off x="6443663" y="19161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49" name="Rectangle 293"/>
          <p:cNvSpPr>
            <a:spLocks noChangeArrowheads="1"/>
          </p:cNvSpPr>
          <p:nvPr/>
        </p:nvSpPr>
        <p:spPr bwMode="auto">
          <a:xfrm>
            <a:off x="6659563" y="21320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50" name="Rectangle 294"/>
          <p:cNvSpPr>
            <a:spLocks noChangeArrowheads="1"/>
          </p:cNvSpPr>
          <p:nvPr/>
        </p:nvSpPr>
        <p:spPr bwMode="auto">
          <a:xfrm>
            <a:off x="6875463" y="23479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51" name="Rectangle 295"/>
          <p:cNvSpPr>
            <a:spLocks noChangeArrowheads="1"/>
          </p:cNvSpPr>
          <p:nvPr/>
        </p:nvSpPr>
        <p:spPr bwMode="auto">
          <a:xfrm>
            <a:off x="7091363" y="25638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952" name="Rectangle 296"/>
          <p:cNvSpPr>
            <a:spLocks noChangeArrowheads="1"/>
          </p:cNvSpPr>
          <p:nvPr/>
        </p:nvSpPr>
        <p:spPr bwMode="auto">
          <a:xfrm>
            <a:off x="7307263" y="277971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7263"/>
            <a:ext cx="4505325" cy="469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7575" y="74613"/>
            <a:ext cx="7096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The genome of </a:t>
            </a:r>
            <a:r>
              <a:rPr lang="en-US" sz="2800" b="0" i="1" u="none">
                <a:solidFill>
                  <a:schemeClr val="tx1"/>
                </a:solidFill>
                <a:latin typeface="Arial" charset="0"/>
              </a:rPr>
              <a:t>Mycobacterium tuberculosis</a:t>
            </a:r>
            <a:endParaRPr lang="en-US" sz="2800" b="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31875" y="5921375"/>
            <a:ext cx="7939088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altLang="ko-KR" sz="2000" b="0" i="1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Cole S T, Brosch R, Parkhill J, Garnier T, Churcher C, Harris D, et al.</a:t>
            </a:r>
          </a:p>
          <a:p>
            <a:pPr marL="342900" indent="-342900" algn="r">
              <a:spcBef>
                <a:spcPct val="20000"/>
              </a:spcBef>
            </a:pPr>
            <a:r>
              <a:rPr lang="de-CH" altLang="ko-KR" sz="2000" b="0" i="1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Nature 1998;393:537-44</a:t>
            </a:r>
            <a:r>
              <a:rPr lang="de-CH" altLang="ko-KR" sz="2000" b="0" u="none">
                <a:solidFill>
                  <a:schemeClr val="tx1"/>
                </a:solidFill>
                <a:latin typeface="Arial" charset="0"/>
                <a:ea typeface="굴림" pitchFamily="34" charset="-127"/>
              </a:rPr>
              <a:t> </a:t>
            </a:r>
            <a:endParaRPr lang="en-US" sz="2000" b="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694238" y="2963863"/>
            <a:ext cx="41449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000" b="0" u="none">
                <a:solidFill>
                  <a:schemeClr val="tx1"/>
                </a:solidFill>
                <a:latin typeface="Arial" charset="0"/>
              </a:rPr>
              <a:t>Circular map of the chromosome of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0" i="1" u="none">
                <a:solidFill>
                  <a:schemeClr val="tx1"/>
                </a:solidFill>
                <a:latin typeface="Arial" charset="0"/>
              </a:rPr>
              <a:t>M. tuberculosis </a:t>
            </a:r>
            <a:r>
              <a:rPr lang="en-US" sz="2000" b="0" u="none">
                <a:solidFill>
                  <a:schemeClr val="tx1"/>
                </a:solidFill>
                <a:latin typeface="Arial" charset="0"/>
              </a:rPr>
              <a:t>H37Rv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114675" y="962025"/>
            <a:ext cx="1381125" cy="4286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254375" y="1196975"/>
            <a:ext cx="1228725" cy="228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3422650" y="1393825"/>
            <a:ext cx="1066800" cy="12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395288" y="908050"/>
            <a:ext cx="4897437" cy="5113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468313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684213" y="1196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900113" y="1412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1116013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1331913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1547813" y="20605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17637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19796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21955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2411413" y="29241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7" name="Rectangle 13"/>
          <p:cNvSpPr>
            <a:spLocks noChangeArrowheads="1"/>
          </p:cNvSpPr>
          <p:nvPr/>
        </p:nvSpPr>
        <p:spPr bwMode="auto">
          <a:xfrm>
            <a:off x="2627313" y="3140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2843213" y="3355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19" name="Rectangle 15"/>
          <p:cNvSpPr>
            <a:spLocks noChangeArrowheads="1"/>
          </p:cNvSpPr>
          <p:nvPr/>
        </p:nvSpPr>
        <p:spPr bwMode="auto">
          <a:xfrm>
            <a:off x="3059113" y="3571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0" name="Rectangle 16"/>
          <p:cNvSpPr>
            <a:spLocks noChangeArrowheads="1"/>
          </p:cNvSpPr>
          <p:nvPr/>
        </p:nvSpPr>
        <p:spPr bwMode="auto">
          <a:xfrm>
            <a:off x="3275013" y="37877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1" name="Rectangle 17"/>
          <p:cNvSpPr>
            <a:spLocks noChangeArrowheads="1"/>
          </p:cNvSpPr>
          <p:nvPr/>
        </p:nvSpPr>
        <p:spPr bwMode="auto">
          <a:xfrm>
            <a:off x="3490913" y="4003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2" name="Rectangle 18"/>
          <p:cNvSpPr>
            <a:spLocks noChangeArrowheads="1"/>
          </p:cNvSpPr>
          <p:nvPr/>
        </p:nvSpPr>
        <p:spPr bwMode="auto">
          <a:xfrm>
            <a:off x="3706813" y="4219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3" name="Rectangle 19"/>
          <p:cNvSpPr>
            <a:spLocks noChangeArrowheads="1"/>
          </p:cNvSpPr>
          <p:nvPr/>
        </p:nvSpPr>
        <p:spPr bwMode="auto">
          <a:xfrm>
            <a:off x="3922713" y="4435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4" name="Rectangle 20"/>
          <p:cNvSpPr>
            <a:spLocks noChangeArrowheads="1"/>
          </p:cNvSpPr>
          <p:nvPr/>
        </p:nvSpPr>
        <p:spPr bwMode="auto">
          <a:xfrm>
            <a:off x="4138613" y="4651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5" name="Rectangle 21"/>
          <p:cNvSpPr>
            <a:spLocks noChangeArrowheads="1"/>
          </p:cNvSpPr>
          <p:nvPr/>
        </p:nvSpPr>
        <p:spPr bwMode="auto">
          <a:xfrm>
            <a:off x="4354513" y="4867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6" name="Rectangle 22"/>
          <p:cNvSpPr>
            <a:spLocks noChangeArrowheads="1"/>
          </p:cNvSpPr>
          <p:nvPr/>
        </p:nvSpPr>
        <p:spPr bwMode="auto">
          <a:xfrm>
            <a:off x="4570413" y="50831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4786313" y="5299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8" name="Rectangle 24"/>
          <p:cNvSpPr>
            <a:spLocks noChangeArrowheads="1"/>
          </p:cNvSpPr>
          <p:nvPr/>
        </p:nvSpPr>
        <p:spPr bwMode="auto">
          <a:xfrm>
            <a:off x="4683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29" name="Rectangle 25"/>
          <p:cNvSpPr>
            <a:spLocks noChangeArrowheads="1"/>
          </p:cNvSpPr>
          <p:nvPr/>
        </p:nvSpPr>
        <p:spPr bwMode="auto">
          <a:xfrm>
            <a:off x="468313" y="14128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0" name="Rectangle 26"/>
          <p:cNvSpPr>
            <a:spLocks noChangeArrowheads="1"/>
          </p:cNvSpPr>
          <p:nvPr/>
        </p:nvSpPr>
        <p:spPr bwMode="auto">
          <a:xfrm>
            <a:off x="684213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1" name="Rectangle 27"/>
          <p:cNvSpPr>
            <a:spLocks noChangeArrowheads="1"/>
          </p:cNvSpPr>
          <p:nvPr/>
        </p:nvSpPr>
        <p:spPr bwMode="auto">
          <a:xfrm>
            <a:off x="900113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1116013" y="20605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3" name="Rectangle 29"/>
          <p:cNvSpPr>
            <a:spLocks noChangeArrowheads="1"/>
          </p:cNvSpPr>
          <p:nvPr/>
        </p:nvSpPr>
        <p:spPr bwMode="auto">
          <a:xfrm>
            <a:off x="13319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4" name="Rectangle 30"/>
          <p:cNvSpPr>
            <a:spLocks noChangeArrowheads="1"/>
          </p:cNvSpPr>
          <p:nvPr/>
        </p:nvSpPr>
        <p:spPr bwMode="auto">
          <a:xfrm>
            <a:off x="15478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5" name="Rectangle 31"/>
          <p:cNvSpPr>
            <a:spLocks noChangeArrowheads="1"/>
          </p:cNvSpPr>
          <p:nvPr/>
        </p:nvSpPr>
        <p:spPr bwMode="auto">
          <a:xfrm>
            <a:off x="17637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6" name="Rectangle 32"/>
          <p:cNvSpPr>
            <a:spLocks noChangeArrowheads="1"/>
          </p:cNvSpPr>
          <p:nvPr/>
        </p:nvSpPr>
        <p:spPr bwMode="auto">
          <a:xfrm>
            <a:off x="1979613" y="2924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7" name="Rectangle 33"/>
          <p:cNvSpPr>
            <a:spLocks noChangeArrowheads="1"/>
          </p:cNvSpPr>
          <p:nvPr/>
        </p:nvSpPr>
        <p:spPr bwMode="auto">
          <a:xfrm>
            <a:off x="2195513" y="3140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2411413" y="3355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39" name="Rectangle 35"/>
          <p:cNvSpPr>
            <a:spLocks noChangeArrowheads="1"/>
          </p:cNvSpPr>
          <p:nvPr/>
        </p:nvSpPr>
        <p:spPr bwMode="auto">
          <a:xfrm>
            <a:off x="2627313" y="3571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0" name="Rectangle 36"/>
          <p:cNvSpPr>
            <a:spLocks noChangeArrowheads="1"/>
          </p:cNvSpPr>
          <p:nvPr/>
        </p:nvSpPr>
        <p:spPr bwMode="auto">
          <a:xfrm>
            <a:off x="2843213" y="3787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1" name="Rectangle 37"/>
          <p:cNvSpPr>
            <a:spLocks noChangeArrowheads="1"/>
          </p:cNvSpPr>
          <p:nvPr/>
        </p:nvSpPr>
        <p:spPr bwMode="auto">
          <a:xfrm>
            <a:off x="3059113" y="4003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2" name="Rectangle 38"/>
          <p:cNvSpPr>
            <a:spLocks noChangeArrowheads="1"/>
          </p:cNvSpPr>
          <p:nvPr/>
        </p:nvSpPr>
        <p:spPr bwMode="auto">
          <a:xfrm>
            <a:off x="3275013" y="42195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3" name="Rectangle 39"/>
          <p:cNvSpPr>
            <a:spLocks noChangeArrowheads="1"/>
          </p:cNvSpPr>
          <p:nvPr/>
        </p:nvSpPr>
        <p:spPr bwMode="auto">
          <a:xfrm>
            <a:off x="3490913" y="4435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4" name="Rectangle 40"/>
          <p:cNvSpPr>
            <a:spLocks noChangeArrowheads="1"/>
          </p:cNvSpPr>
          <p:nvPr/>
        </p:nvSpPr>
        <p:spPr bwMode="auto">
          <a:xfrm>
            <a:off x="3706813" y="4651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5" name="Rectangle 41"/>
          <p:cNvSpPr>
            <a:spLocks noChangeArrowheads="1"/>
          </p:cNvSpPr>
          <p:nvPr/>
        </p:nvSpPr>
        <p:spPr bwMode="auto">
          <a:xfrm>
            <a:off x="3922713" y="4867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6" name="Rectangle 42"/>
          <p:cNvSpPr>
            <a:spLocks noChangeArrowheads="1"/>
          </p:cNvSpPr>
          <p:nvPr/>
        </p:nvSpPr>
        <p:spPr bwMode="auto">
          <a:xfrm>
            <a:off x="4138613" y="50831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7" name="Rectangle 43"/>
          <p:cNvSpPr>
            <a:spLocks noChangeArrowheads="1"/>
          </p:cNvSpPr>
          <p:nvPr/>
        </p:nvSpPr>
        <p:spPr bwMode="auto">
          <a:xfrm>
            <a:off x="4354513" y="5299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8" name="Rectangle 44"/>
          <p:cNvSpPr>
            <a:spLocks noChangeArrowheads="1"/>
          </p:cNvSpPr>
          <p:nvPr/>
        </p:nvSpPr>
        <p:spPr bwMode="auto">
          <a:xfrm>
            <a:off x="4570413" y="5514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49" name="Rectangle 45"/>
          <p:cNvSpPr>
            <a:spLocks noChangeArrowheads="1"/>
          </p:cNvSpPr>
          <p:nvPr/>
        </p:nvSpPr>
        <p:spPr bwMode="auto">
          <a:xfrm>
            <a:off x="4786313" y="5730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0" name="Rectangle 46"/>
          <p:cNvSpPr>
            <a:spLocks noChangeArrowheads="1"/>
          </p:cNvSpPr>
          <p:nvPr/>
        </p:nvSpPr>
        <p:spPr bwMode="auto">
          <a:xfrm>
            <a:off x="468313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1" name="Rectangle 47"/>
          <p:cNvSpPr>
            <a:spLocks noChangeArrowheads="1"/>
          </p:cNvSpPr>
          <p:nvPr/>
        </p:nvSpPr>
        <p:spPr bwMode="auto">
          <a:xfrm>
            <a:off x="684213" y="2060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2" name="Rectangle 48"/>
          <p:cNvSpPr>
            <a:spLocks noChangeArrowheads="1"/>
          </p:cNvSpPr>
          <p:nvPr/>
        </p:nvSpPr>
        <p:spPr bwMode="auto">
          <a:xfrm>
            <a:off x="9001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3" name="Rectangle 49"/>
          <p:cNvSpPr>
            <a:spLocks noChangeArrowheads="1"/>
          </p:cNvSpPr>
          <p:nvPr/>
        </p:nvSpPr>
        <p:spPr bwMode="auto">
          <a:xfrm>
            <a:off x="11160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4" name="Rectangle 50"/>
          <p:cNvSpPr>
            <a:spLocks noChangeArrowheads="1"/>
          </p:cNvSpPr>
          <p:nvPr/>
        </p:nvSpPr>
        <p:spPr bwMode="auto">
          <a:xfrm>
            <a:off x="1331913" y="27082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5" name="Rectangle 51"/>
          <p:cNvSpPr>
            <a:spLocks noChangeArrowheads="1"/>
          </p:cNvSpPr>
          <p:nvPr/>
        </p:nvSpPr>
        <p:spPr bwMode="auto">
          <a:xfrm>
            <a:off x="1547813" y="2924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6" name="Rectangle 52"/>
          <p:cNvSpPr>
            <a:spLocks noChangeArrowheads="1"/>
          </p:cNvSpPr>
          <p:nvPr/>
        </p:nvSpPr>
        <p:spPr bwMode="auto">
          <a:xfrm>
            <a:off x="1763713" y="3140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7" name="Rectangle 53"/>
          <p:cNvSpPr>
            <a:spLocks noChangeArrowheads="1"/>
          </p:cNvSpPr>
          <p:nvPr/>
        </p:nvSpPr>
        <p:spPr bwMode="auto">
          <a:xfrm>
            <a:off x="1979613" y="3355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8" name="Rectangle 54"/>
          <p:cNvSpPr>
            <a:spLocks noChangeArrowheads="1"/>
          </p:cNvSpPr>
          <p:nvPr/>
        </p:nvSpPr>
        <p:spPr bwMode="auto">
          <a:xfrm>
            <a:off x="2195513" y="35718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59" name="Rectangle 55"/>
          <p:cNvSpPr>
            <a:spLocks noChangeArrowheads="1"/>
          </p:cNvSpPr>
          <p:nvPr/>
        </p:nvSpPr>
        <p:spPr bwMode="auto">
          <a:xfrm>
            <a:off x="2411413" y="3787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0" name="Rectangle 56"/>
          <p:cNvSpPr>
            <a:spLocks noChangeArrowheads="1"/>
          </p:cNvSpPr>
          <p:nvPr/>
        </p:nvSpPr>
        <p:spPr bwMode="auto">
          <a:xfrm>
            <a:off x="2627313" y="4003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1" name="Rectangle 57"/>
          <p:cNvSpPr>
            <a:spLocks noChangeArrowheads="1"/>
          </p:cNvSpPr>
          <p:nvPr/>
        </p:nvSpPr>
        <p:spPr bwMode="auto">
          <a:xfrm>
            <a:off x="2843213" y="4219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2" name="Rectangle 58"/>
          <p:cNvSpPr>
            <a:spLocks noChangeArrowheads="1"/>
          </p:cNvSpPr>
          <p:nvPr/>
        </p:nvSpPr>
        <p:spPr bwMode="auto">
          <a:xfrm>
            <a:off x="3059113" y="4435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3" name="Rectangle 59"/>
          <p:cNvSpPr>
            <a:spLocks noChangeArrowheads="1"/>
          </p:cNvSpPr>
          <p:nvPr/>
        </p:nvSpPr>
        <p:spPr bwMode="auto">
          <a:xfrm>
            <a:off x="3275013" y="46513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4" name="Rectangle 60"/>
          <p:cNvSpPr>
            <a:spLocks noChangeArrowheads="1"/>
          </p:cNvSpPr>
          <p:nvPr/>
        </p:nvSpPr>
        <p:spPr bwMode="auto">
          <a:xfrm>
            <a:off x="3490913" y="4867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5" name="Rectangle 61"/>
          <p:cNvSpPr>
            <a:spLocks noChangeArrowheads="1"/>
          </p:cNvSpPr>
          <p:nvPr/>
        </p:nvSpPr>
        <p:spPr bwMode="auto">
          <a:xfrm>
            <a:off x="3706813" y="5083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6" name="Rectangle 62"/>
          <p:cNvSpPr>
            <a:spLocks noChangeArrowheads="1"/>
          </p:cNvSpPr>
          <p:nvPr/>
        </p:nvSpPr>
        <p:spPr bwMode="auto">
          <a:xfrm>
            <a:off x="3922713" y="5299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7" name="Rectangle 63"/>
          <p:cNvSpPr>
            <a:spLocks noChangeArrowheads="1"/>
          </p:cNvSpPr>
          <p:nvPr/>
        </p:nvSpPr>
        <p:spPr bwMode="auto">
          <a:xfrm>
            <a:off x="4138613" y="5514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8" name="Rectangle 64"/>
          <p:cNvSpPr>
            <a:spLocks noChangeArrowheads="1"/>
          </p:cNvSpPr>
          <p:nvPr/>
        </p:nvSpPr>
        <p:spPr bwMode="auto">
          <a:xfrm>
            <a:off x="4354513" y="5730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69" name="Rectangle 65"/>
          <p:cNvSpPr>
            <a:spLocks noChangeArrowheads="1"/>
          </p:cNvSpPr>
          <p:nvPr/>
        </p:nvSpPr>
        <p:spPr bwMode="auto">
          <a:xfrm>
            <a:off x="4683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0" name="Rectangle 66"/>
          <p:cNvSpPr>
            <a:spLocks noChangeArrowheads="1"/>
          </p:cNvSpPr>
          <p:nvPr/>
        </p:nvSpPr>
        <p:spPr bwMode="auto">
          <a:xfrm>
            <a:off x="6842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1" name="Rectangle 67"/>
          <p:cNvSpPr>
            <a:spLocks noChangeArrowheads="1"/>
          </p:cNvSpPr>
          <p:nvPr/>
        </p:nvSpPr>
        <p:spPr bwMode="auto">
          <a:xfrm>
            <a:off x="9001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2" name="Rectangle 68"/>
          <p:cNvSpPr>
            <a:spLocks noChangeArrowheads="1"/>
          </p:cNvSpPr>
          <p:nvPr/>
        </p:nvSpPr>
        <p:spPr bwMode="auto">
          <a:xfrm>
            <a:off x="1116013" y="2924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3" name="Rectangle 69"/>
          <p:cNvSpPr>
            <a:spLocks noChangeArrowheads="1"/>
          </p:cNvSpPr>
          <p:nvPr/>
        </p:nvSpPr>
        <p:spPr bwMode="auto">
          <a:xfrm>
            <a:off x="1331913" y="3140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4" name="Rectangle 70"/>
          <p:cNvSpPr>
            <a:spLocks noChangeArrowheads="1"/>
          </p:cNvSpPr>
          <p:nvPr/>
        </p:nvSpPr>
        <p:spPr bwMode="auto">
          <a:xfrm>
            <a:off x="1547813" y="3355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5" name="Rectangle 71"/>
          <p:cNvSpPr>
            <a:spLocks noChangeArrowheads="1"/>
          </p:cNvSpPr>
          <p:nvPr/>
        </p:nvSpPr>
        <p:spPr bwMode="auto">
          <a:xfrm>
            <a:off x="1763713" y="3571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6" name="Rectangle 72"/>
          <p:cNvSpPr>
            <a:spLocks noChangeArrowheads="1"/>
          </p:cNvSpPr>
          <p:nvPr/>
        </p:nvSpPr>
        <p:spPr bwMode="auto">
          <a:xfrm>
            <a:off x="1979613" y="3787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7" name="Rectangle 73"/>
          <p:cNvSpPr>
            <a:spLocks noChangeArrowheads="1"/>
          </p:cNvSpPr>
          <p:nvPr/>
        </p:nvSpPr>
        <p:spPr bwMode="auto">
          <a:xfrm>
            <a:off x="2195513" y="4003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8" name="Rectangle 74"/>
          <p:cNvSpPr>
            <a:spLocks noChangeArrowheads="1"/>
          </p:cNvSpPr>
          <p:nvPr/>
        </p:nvSpPr>
        <p:spPr bwMode="auto">
          <a:xfrm>
            <a:off x="2411413" y="4219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79" name="Rectangle 75"/>
          <p:cNvSpPr>
            <a:spLocks noChangeArrowheads="1"/>
          </p:cNvSpPr>
          <p:nvPr/>
        </p:nvSpPr>
        <p:spPr bwMode="auto">
          <a:xfrm>
            <a:off x="2627313" y="44354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0" name="Rectangle 76"/>
          <p:cNvSpPr>
            <a:spLocks noChangeArrowheads="1"/>
          </p:cNvSpPr>
          <p:nvPr/>
        </p:nvSpPr>
        <p:spPr bwMode="auto">
          <a:xfrm>
            <a:off x="2843213" y="4651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1" name="Rectangle 77"/>
          <p:cNvSpPr>
            <a:spLocks noChangeArrowheads="1"/>
          </p:cNvSpPr>
          <p:nvPr/>
        </p:nvSpPr>
        <p:spPr bwMode="auto">
          <a:xfrm>
            <a:off x="3059113" y="4867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2" name="Rectangle 78"/>
          <p:cNvSpPr>
            <a:spLocks noChangeArrowheads="1"/>
          </p:cNvSpPr>
          <p:nvPr/>
        </p:nvSpPr>
        <p:spPr bwMode="auto">
          <a:xfrm>
            <a:off x="3275013" y="5083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3" name="Rectangle 79"/>
          <p:cNvSpPr>
            <a:spLocks noChangeArrowheads="1"/>
          </p:cNvSpPr>
          <p:nvPr/>
        </p:nvSpPr>
        <p:spPr bwMode="auto">
          <a:xfrm>
            <a:off x="3490913" y="5299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4" name="Rectangle 80"/>
          <p:cNvSpPr>
            <a:spLocks noChangeArrowheads="1"/>
          </p:cNvSpPr>
          <p:nvPr/>
        </p:nvSpPr>
        <p:spPr bwMode="auto">
          <a:xfrm>
            <a:off x="3706813" y="55149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5" name="Rectangle 81"/>
          <p:cNvSpPr>
            <a:spLocks noChangeArrowheads="1"/>
          </p:cNvSpPr>
          <p:nvPr/>
        </p:nvSpPr>
        <p:spPr bwMode="auto">
          <a:xfrm>
            <a:off x="3922713" y="5730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6" name="Rectangle 82"/>
          <p:cNvSpPr>
            <a:spLocks noChangeArrowheads="1"/>
          </p:cNvSpPr>
          <p:nvPr/>
        </p:nvSpPr>
        <p:spPr bwMode="auto">
          <a:xfrm>
            <a:off x="684213" y="2924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7" name="Rectangle 83"/>
          <p:cNvSpPr>
            <a:spLocks noChangeArrowheads="1"/>
          </p:cNvSpPr>
          <p:nvPr/>
        </p:nvSpPr>
        <p:spPr bwMode="auto">
          <a:xfrm>
            <a:off x="900113" y="3140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8" name="Rectangle 84"/>
          <p:cNvSpPr>
            <a:spLocks noChangeArrowheads="1"/>
          </p:cNvSpPr>
          <p:nvPr/>
        </p:nvSpPr>
        <p:spPr bwMode="auto">
          <a:xfrm>
            <a:off x="1116013" y="3355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89" name="Rectangle 85"/>
          <p:cNvSpPr>
            <a:spLocks noChangeArrowheads="1"/>
          </p:cNvSpPr>
          <p:nvPr/>
        </p:nvSpPr>
        <p:spPr bwMode="auto">
          <a:xfrm>
            <a:off x="1331913" y="35718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0" name="Rectangle 86"/>
          <p:cNvSpPr>
            <a:spLocks noChangeArrowheads="1"/>
          </p:cNvSpPr>
          <p:nvPr/>
        </p:nvSpPr>
        <p:spPr bwMode="auto">
          <a:xfrm>
            <a:off x="1547813" y="3787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1" name="Rectangle 87"/>
          <p:cNvSpPr>
            <a:spLocks noChangeArrowheads="1"/>
          </p:cNvSpPr>
          <p:nvPr/>
        </p:nvSpPr>
        <p:spPr bwMode="auto">
          <a:xfrm>
            <a:off x="1763713" y="4003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2" name="Rectangle 88"/>
          <p:cNvSpPr>
            <a:spLocks noChangeArrowheads="1"/>
          </p:cNvSpPr>
          <p:nvPr/>
        </p:nvSpPr>
        <p:spPr bwMode="auto">
          <a:xfrm>
            <a:off x="1979613" y="4219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3" name="Rectangle 89"/>
          <p:cNvSpPr>
            <a:spLocks noChangeArrowheads="1"/>
          </p:cNvSpPr>
          <p:nvPr/>
        </p:nvSpPr>
        <p:spPr bwMode="auto">
          <a:xfrm>
            <a:off x="2195513" y="4435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4" name="Rectangle 90"/>
          <p:cNvSpPr>
            <a:spLocks noChangeArrowheads="1"/>
          </p:cNvSpPr>
          <p:nvPr/>
        </p:nvSpPr>
        <p:spPr bwMode="auto">
          <a:xfrm>
            <a:off x="2411413" y="4651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5" name="Rectangle 91"/>
          <p:cNvSpPr>
            <a:spLocks noChangeArrowheads="1"/>
          </p:cNvSpPr>
          <p:nvPr/>
        </p:nvSpPr>
        <p:spPr bwMode="auto">
          <a:xfrm>
            <a:off x="2627313" y="4867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6" name="Rectangle 92"/>
          <p:cNvSpPr>
            <a:spLocks noChangeArrowheads="1"/>
          </p:cNvSpPr>
          <p:nvPr/>
        </p:nvSpPr>
        <p:spPr bwMode="auto">
          <a:xfrm>
            <a:off x="2843213" y="5083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7" name="Rectangle 93"/>
          <p:cNvSpPr>
            <a:spLocks noChangeArrowheads="1"/>
          </p:cNvSpPr>
          <p:nvPr/>
        </p:nvSpPr>
        <p:spPr bwMode="auto">
          <a:xfrm>
            <a:off x="3059113" y="52990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8" name="Rectangle 94"/>
          <p:cNvSpPr>
            <a:spLocks noChangeArrowheads="1"/>
          </p:cNvSpPr>
          <p:nvPr/>
        </p:nvSpPr>
        <p:spPr bwMode="auto">
          <a:xfrm>
            <a:off x="3275013" y="5514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799" name="Rectangle 95"/>
          <p:cNvSpPr>
            <a:spLocks noChangeArrowheads="1"/>
          </p:cNvSpPr>
          <p:nvPr/>
        </p:nvSpPr>
        <p:spPr bwMode="auto">
          <a:xfrm>
            <a:off x="3490913" y="5730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0" name="Rectangle 96"/>
          <p:cNvSpPr>
            <a:spLocks noChangeArrowheads="1"/>
          </p:cNvSpPr>
          <p:nvPr/>
        </p:nvSpPr>
        <p:spPr bwMode="auto">
          <a:xfrm>
            <a:off x="468313" y="3141663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1" name="Rectangle 97"/>
          <p:cNvSpPr>
            <a:spLocks noChangeArrowheads="1"/>
          </p:cNvSpPr>
          <p:nvPr/>
        </p:nvSpPr>
        <p:spPr bwMode="auto">
          <a:xfrm>
            <a:off x="684213" y="3357563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2" name="Rectangle 98"/>
          <p:cNvSpPr>
            <a:spLocks noChangeArrowheads="1"/>
          </p:cNvSpPr>
          <p:nvPr/>
        </p:nvSpPr>
        <p:spPr bwMode="auto">
          <a:xfrm>
            <a:off x="900113" y="35734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3" name="Rectangle 99"/>
          <p:cNvSpPr>
            <a:spLocks noChangeArrowheads="1"/>
          </p:cNvSpPr>
          <p:nvPr/>
        </p:nvSpPr>
        <p:spPr bwMode="auto">
          <a:xfrm>
            <a:off x="1116013" y="37893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4" name="Rectangle 100"/>
          <p:cNvSpPr>
            <a:spLocks noChangeArrowheads="1"/>
          </p:cNvSpPr>
          <p:nvPr/>
        </p:nvSpPr>
        <p:spPr bwMode="auto">
          <a:xfrm>
            <a:off x="1331913" y="4005263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5" name="Rectangle 101"/>
          <p:cNvSpPr>
            <a:spLocks noChangeArrowheads="1"/>
          </p:cNvSpPr>
          <p:nvPr/>
        </p:nvSpPr>
        <p:spPr bwMode="auto">
          <a:xfrm>
            <a:off x="1547813" y="42211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6" name="Rectangle 102"/>
          <p:cNvSpPr>
            <a:spLocks noChangeArrowheads="1"/>
          </p:cNvSpPr>
          <p:nvPr/>
        </p:nvSpPr>
        <p:spPr bwMode="auto">
          <a:xfrm>
            <a:off x="1763713" y="44370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7" name="Rectangle 103"/>
          <p:cNvSpPr>
            <a:spLocks noChangeArrowheads="1"/>
          </p:cNvSpPr>
          <p:nvPr/>
        </p:nvSpPr>
        <p:spPr bwMode="auto">
          <a:xfrm>
            <a:off x="1979613" y="46529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8" name="Rectangle 104"/>
          <p:cNvSpPr>
            <a:spLocks noChangeArrowheads="1"/>
          </p:cNvSpPr>
          <p:nvPr/>
        </p:nvSpPr>
        <p:spPr bwMode="auto">
          <a:xfrm>
            <a:off x="2195513" y="48688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09" name="Rectangle 105"/>
          <p:cNvSpPr>
            <a:spLocks noChangeArrowheads="1"/>
          </p:cNvSpPr>
          <p:nvPr/>
        </p:nvSpPr>
        <p:spPr bwMode="auto">
          <a:xfrm>
            <a:off x="2411413" y="50847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0" name="Rectangle 106"/>
          <p:cNvSpPr>
            <a:spLocks noChangeArrowheads="1"/>
          </p:cNvSpPr>
          <p:nvPr/>
        </p:nvSpPr>
        <p:spPr bwMode="auto">
          <a:xfrm>
            <a:off x="2627313" y="53006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1" name="Rectangle 107"/>
          <p:cNvSpPr>
            <a:spLocks noChangeArrowheads="1"/>
          </p:cNvSpPr>
          <p:nvPr/>
        </p:nvSpPr>
        <p:spPr bwMode="auto">
          <a:xfrm>
            <a:off x="2843213" y="55165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2" name="Rectangle 108"/>
          <p:cNvSpPr>
            <a:spLocks noChangeArrowheads="1"/>
          </p:cNvSpPr>
          <p:nvPr/>
        </p:nvSpPr>
        <p:spPr bwMode="auto">
          <a:xfrm>
            <a:off x="3059113" y="57324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3" name="Rectangle 109"/>
          <p:cNvSpPr>
            <a:spLocks noChangeArrowheads="1"/>
          </p:cNvSpPr>
          <p:nvPr/>
        </p:nvSpPr>
        <p:spPr bwMode="auto">
          <a:xfrm>
            <a:off x="468313" y="35734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4" name="Rectangle 110"/>
          <p:cNvSpPr>
            <a:spLocks noChangeArrowheads="1"/>
          </p:cNvSpPr>
          <p:nvPr/>
        </p:nvSpPr>
        <p:spPr bwMode="auto">
          <a:xfrm>
            <a:off x="684213" y="37893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5" name="Rectangle 111"/>
          <p:cNvSpPr>
            <a:spLocks noChangeArrowheads="1"/>
          </p:cNvSpPr>
          <p:nvPr/>
        </p:nvSpPr>
        <p:spPr bwMode="auto">
          <a:xfrm>
            <a:off x="900113" y="40052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6" name="Rectangle 112"/>
          <p:cNvSpPr>
            <a:spLocks noChangeArrowheads="1"/>
          </p:cNvSpPr>
          <p:nvPr/>
        </p:nvSpPr>
        <p:spPr bwMode="auto">
          <a:xfrm>
            <a:off x="1116013" y="42211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7" name="Rectangle 113"/>
          <p:cNvSpPr>
            <a:spLocks noChangeArrowheads="1"/>
          </p:cNvSpPr>
          <p:nvPr/>
        </p:nvSpPr>
        <p:spPr bwMode="auto">
          <a:xfrm>
            <a:off x="1331913" y="44370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8" name="Rectangle 114"/>
          <p:cNvSpPr>
            <a:spLocks noChangeArrowheads="1"/>
          </p:cNvSpPr>
          <p:nvPr/>
        </p:nvSpPr>
        <p:spPr bwMode="auto">
          <a:xfrm>
            <a:off x="1547813" y="46529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19" name="Rectangle 115"/>
          <p:cNvSpPr>
            <a:spLocks noChangeArrowheads="1"/>
          </p:cNvSpPr>
          <p:nvPr/>
        </p:nvSpPr>
        <p:spPr bwMode="auto">
          <a:xfrm>
            <a:off x="1763713" y="4868863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0" name="Rectangle 116"/>
          <p:cNvSpPr>
            <a:spLocks noChangeArrowheads="1"/>
          </p:cNvSpPr>
          <p:nvPr/>
        </p:nvSpPr>
        <p:spPr bwMode="auto">
          <a:xfrm>
            <a:off x="1979613" y="5084763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1" name="Rectangle 117"/>
          <p:cNvSpPr>
            <a:spLocks noChangeArrowheads="1"/>
          </p:cNvSpPr>
          <p:nvPr/>
        </p:nvSpPr>
        <p:spPr bwMode="auto">
          <a:xfrm>
            <a:off x="2195513" y="53006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2" name="Rectangle 118"/>
          <p:cNvSpPr>
            <a:spLocks noChangeArrowheads="1"/>
          </p:cNvSpPr>
          <p:nvPr/>
        </p:nvSpPr>
        <p:spPr bwMode="auto">
          <a:xfrm>
            <a:off x="2411413" y="55165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3" name="Rectangle 119"/>
          <p:cNvSpPr>
            <a:spLocks noChangeArrowheads="1"/>
          </p:cNvSpPr>
          <p:nvPr/>
        </p:nvSpPr>
        <p:spPr bwMode="auto">
          <a:xfrm>
            <a:off x="2627313" y="57324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4" name="Rectangle 120"/>
          <p:cNvSpPr>
            <a:spLocks noChangeArrowheads="1"/>
          </p:cNvSpPr>
          <p:nvPr/>
        </p:nvSpPr>
        <p:spPr bwMode="auto">
          <a:xfrm>
            <a:off x="468313" y="40052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5" name="Rectangle 121"/>
          <p:cNvSpPr>
            <a:spLocks noChangeArrowheads="1"/>
          </p:cNvSpPr>
          <p:nvPr/>
        </p:nvSpPr>
        <p:spPr bwMode="auto">
          <a:xfrm>
            <a:off x="684213" y="42211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6" name="Rectangle 122"/>
          <p:cNvSpPr>
            <a:spLocks noChangeArrowheads="1"/>
          </p:cNvSpPr>
          <p:nvPr/>
        </p:nvSpPr>
        <p:spPr bwMode="auto">
          <a:xfrm>
            <a:off x="900113" y="44370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7" name="Rectangle 123"/>
          <p:cNvSpPr>
            <a:spLocks noChangeArrowheads="1"/>
          </p:cNvSpPr>
          <p:nvPr/>
        </p:nvSpPr>
        <p:spPr bwMode="auto">
          <a:xfrm>
            <a:off x="1116013" y="46529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8" name="Rectangle 124"/>
          <p:cNvSpPr>
            <a:spLocks noChangeArrowheads="1"/>
          </p:cNvSpPr>
          <p:nvPr/>
        </p:nvSpPr>
        <p:spPr bwMode="auto">
          <a:xfrm>
            <a:off x="1331913" y="48688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29" name="Rectangle 125"/>
          <p:cNvSpPr>
            <a:spLocks noChangeArrowheads="1"/>
          </p:cNvSpPr>
          <p:nvPr/>
        </p:nvSpPr>
        <p:spPr bwMode="auto">
          <a:xfrm>
            <a:off x="1547813" y="50847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0" name="Rectangle 126"/>
          <p:cNvSpPr>
            <a:spLocks noChangeArrowheads="1"/>
          </p:cNvSpPr>
          <p:nvPr/>
        </p:nvSpPr>
        <p:spPr bwMode="auto">
          <a:xfrm>
            <a:off x="1763713" y="53006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1" name="Rectangle 127"/>
          <p:cNvSpPr>
            <a:spLocks noChangeArrowheads="1"/>
          </p:cNvSpPr>
          <p:nvPr/>
        </p:nvSpPr>
        <p:spPr bwMode="auto">
          <a:xfrm>
            <a:off x="1979613" y="55165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2" name="Rectangle 128"/>
          <p:cNvSpPr>
            <a:spLocks noChangeArrowheads="1"/>
          </p:cNvSpPr>
          <p:nvPr/>
        </p:nvSpPr>
        <p:spPr bwMode="auto">
          <a:xfrm>
            <a:off x="2195513" y="5732463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3" name="Rectangle 129"/>
          <p:cNvSpPr>
            <a:spLocks noChangeArrowheads="1"/>
          </p:cNvSpPr>
          <p:nvPr/>
        </p:nvSpPr>
        <p:spPr bwMode="auto">
          <a:xfrm>
            <a:off x="468313" y="44370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4" name="Rectangle 130"/>
          <p:cNvSpPr>
            <a:spLocks noChangeArrowheads="1"/>
          </p:cNvSpPr>
          <p:nvPr/>
        </p:nvSpPr>
        <p:spPr bwMode="auto">
          <a:xfrm>
            <a:off x="684213" y="46529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5" name="Rectangle 131"/>
          <p:cNvSpPr>
            <a:spLocks noChangeArrowheads="1"/>
          </p:cNvSpPr>
          <p:nvPr/>
        </p:nvSpPr>
        <p:spPr bwMode="auto">
          <a:xfrm>
            <a:off x="900113" y="48688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6" name="Rectangle 132"/>
          <p:cNvSpPr>
            <a:spLocks noChangeArrowheads="1"/>
          </p:cNvSpPr>
          <p:nvPr/>
        </p:nvSpPr>
        <p:spPr bwMode="auto">
          <a:xfrm>
            <a:off x="1116013" y="50847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7" name="Rectangle 133"/>
          <p:cNvSpPr>
            <a:spLocks noChangeArrowheads="1"/>
          </p:cNvSpPr>
          <p:nvPr/>
        </p:nvSpPr>
        <p:spPr bwMode="auto">
          <a:xfrm>
            <a:off x="1331913" y="53006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8" name="Rectangle 134"/>
          <p:cNvSpPr>
            <a:spLocks noChangeArrowheads="1"/>
          </p:cNvSpPr>
          <p:nvPr/>
        </p:nvSpPr>
        <p:spPr bwMode="auto">
          <a:xfrm>
            <a:off x="1547813" y="55165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39" name="Rectangle 135"/>
          <p:cNvSpPr>
            <a:spLocks noChangeArrowheads="1"/>
          </p:cNvSpPr>
          <p:nvPr/>
        </p:nvSpPr>
        <p:spPr bwMode="auto">
          <a:xfrm>
            <a:off x="1763713" y="5732463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40" name="Rectangle 136"/>
          <p:cNvSpPr>
            <a:spLocks noChangeArrowheads="1"/>
          </p:cNvSpPr>
          <p:nvPr/>
        </p:nvSpPr>
        <p:spPr bwMode="auto">
          <a:xfrm>
            <a:off x="468313" y="48688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41" name="Rectangle 137"/>
          <p:cNvSpPr>
            <a:spLocks noChangeArrowheads="1"/>
          </p:cNvSpPr>
          <p:nvPr/>
        </p:nvSpPr>
        <p:spPr bwMode="auto">
          <a:xfrm>
            <a:off x="684213" y="5084763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42" name="Rectangle 138"/>
          <p:cNvSpPr>
            <a:spLocks noChangeArrowheads="1"/>
          </p:cNvSpPr>
          <p:nvPr/>
        </p:nvSpPr>
        <p:spPr bwMode="auto">
          <a:xfrm>
            <a:off x="900113" y="53006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43" name="Rectangle 139"/>
          <p:cNvSpPr>
            <a:spLocks noChangeArrowheads="1"/>
          </p:cNvSpPr>
          <p:nvPr/>
        </p:nvSpPr>
        <p:spPr bwMode="auto">
          <a:xfrm>
            <a:off x="1116013" y="5516563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44" name="Rectangle 140"/>
          <p:cNvSpPr>
            <a:spLocks noChangeArrowheads="1"/>
          </p:cNvSpPr>
          <p:nvPr/>
        </p:nvSpPr>
        <p:spPr bwMode="auto">
          <a:xfrm>
            <a:off x="1331913" y="57324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45" name="Rectangle 141"/>
          <p:cNvSpPr>
            <a:spLocks noChangeArrowheads="1"/>
          </p:cNvSpPr>
          <p:nvPr/>
        </p:nvSpPr>
        <p:spPr bwMode="auto">
          <a:xfrm>
            <a:off x="468313" y="53006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u="none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0846" name="Rectangle 142"/>
          <p:cNvSpPr>
            <a:spLocks noChangeArrowheads="1"/>
          </p:cNvSpPr>
          <p:nvPr/>
        </p:nvSpPr>
        <p:spPr bwMode="auto">
          <a:xfrm>
            <a:off x="684213" y="55165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47" name="Rectangle 143"/>
          <p:cNvSpPr>
            <a:spLocks noChangeArrowheads="1"/>
          </p:cNvSpPr>
          <p:nvPr/>
        </p:nvSpPr>
        <p:spPr bwMode="auto">
          <a:xfrm>
            <a:off x="900113" y="5732463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48" name="Rectangle 144"/>
          <p:cNvSpPr>
            <a:spLocks noChangeArrowheads="1"/>
          </p:cNvSpPr>
          <p:nvPr/>
        </p:nvSpPr>
        <p:spPr bwMode="auto">
          <a:xfrm>
            <a:off x="468313" y="573405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49" name="Rectangle 145"/>
          <p:cNvSpPr>
            <a:spLocks noChangeArrowheads="1"/>
          </p:cNvSpPr>
          <p:nvPr/>
        </p:nvSpPr>
        <p:spPr bwMode="auto">
          <a:xfrm>
            <a:off x="900113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0" name="Rectangle 146"/>
          <p:cNvSpPr>
            <a:spLocks noChangeArrowheads="1"/>
          </p:cNvSpPr>
          <p:nvPr/>
        </p:nvSpPr>
        <p:spPr bwMode="auto">
          <a:xfrm>
            <a:off x="1116013" y="1196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1" name="Rectangle 147"/>
          <p:cNvSpPr>
            <a:spLocks noChangeArrowheads="1"/>
          </p:cNvSpPr>
          <p:nvPr/>
        </p:nvSpPr>
        <p:spPr bwMode="auto">
          <a:xfrm>
            <a:off x="1331913" y="1412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2" name="Rectangle 148"/>
          <p:cNvSpPr>
            <a:spLocks noChangeArrowheads="1"/>
          </p:cNvSpPr>
          <p:nvPr/>
        </p:nvSpPr>
        <p:spPr bwMode="auto">
          <a:xfrm>
            <a:off x="1547813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3" name="Rectangle 149"/>
          <p:cNvSpPr>
            <a:spLocks noChangeArrowheads="1"/>
          </p:cNvSpPr>
          <p:nvPr/>
        </p:nvSpPr>
        <p:spPr bwMode="auto">
          <a:xfrm>
            <a:off x="1763713" y="18446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4" name="Rectangle 150"/>
          <p:cNvSpPr>
            <a:spLocks noChangeArrowheads="1"/>
          </p:cNvSpPr>
          <p:nvPr/>
        </p:nvSpPr>
        <p:spPr bwMode="auto">
          <a:xfrm>
            <a:off x="1979613" y="2060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5" name="Rectangle 151"/>
          <p:cNvSpPr>
            <a:spLocks noChangeArrowheads="1"/>
          </p:cNvSpPr>
          <p:nvPr/>
        </p:nvSpPr>
        <p:spPr bwMode="auto">
          <a:xfrm>
            <a:off x="21955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6" name="Rectangle 152"/>
          <p:cNvSpPr>
            <a:spLocks noChangeArrowheads="1"/>
          </p:cNvSpPr>
          <p:nvPr/>
        </p:nvSpPr>
        <p:spPr bwMode="auto">
          <a:xfrm>
            <a:off x="24114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7" name="Rectangle 153"/>
          <p:cNvSpPr>
            <a:spLocks noChangeArrowheads="1"/>
          </p:cNvSpPr>
          <p:nvPr/>
        </p:nvSpPr>
        <p:spPr bwMode="auto">
          <a:xfrm>
            <a:off x="26273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8" name="Rectangle 154"/>
          <p:cNvSpPr>
            <a:spLocks noChangeArrowheads="1"/>
          </p:cNvSpPr>
          <p:nvPr/>
        </p:nvSpPr>
        <p:spPr bwMode="auto">
          <a:xfrm>
            <a:off x="2843213" y="2924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59" name="Rectangle 155"/>
          <p:cNvSpPr>
            <a:spLocks noChangeArrowheads="1"/>
          </p:cNvSpPr>
          <p:nvPr/>
        </p:nvSpPr>
        <p:spPr bwMode="auto">
          <a:xfrm>
            <a:off x="3059113" y="3140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0" name="Rectangle 156"/>
          <p:cNvSpPr>
            <a:spLocks noChangeArrowheads="1"/>
          </p:cNvSpPr>
          <p:nvPr/>
        </p:nvSpPr>
        <p:spPr bwMode="auto">
          <a:xfrm>
            <a:off x="3275013" y="3355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1" name="Rectangle 157"/>
          <p:cNvSpPr>
            <a:spLocks noChangeArrowheads="1"/>
          </p:cNvSpPr>
          <p:nvPr/>
        </p:nvSpPr>
        <p:spPr bwMode="auto">
          <a:xfrm>
            <a:off x="3490913" y="3571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2" name="Rectangle 158"/>
          <p:cNvSpPr>
            <a:spLocks noChangeArrowheads="1"/>
          </p:cNvSpPr>
          <p:nvPr/>
        </p:nvSpPr>
        <p:spPr bwMode="auto">
          <a:xfrm>
            <a:off x="3706813" y="3787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3" name="Rectangle 159"/>
          <p:cNvSpPr>
            <a:spLocks noChangeArrowheads="1"/>
          </p:cNvSpPr>
          <p:nvPr/>
        </p:nvSpPr>
        <p:spPr bwMode="auto">
          <a:xfrm>
            <a:off x="3922713" y="4003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4" name="Rectangle 160"/>
          <p:cNvSpPr>
            <a:spLocks noChangeArrowheads="1"/>
          </p:cNvSpPr>
          <p:nvPr/>
        </p:nvSpPr>
        <p:spPr bwMode="auto">
          <a:xfrm>
            <a:off x="4138613" y="4219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5" name="Rectangle 161"/>
          <p:cNvSpPr>
            <a:spLocks noChangeArrowheads="1"/>
          </p:cNvSpPr>
          <p:nvPr/>
        </p:nvSpPr>
        <p:spPr bwMode="auto">
          <a:xfrm>
            <a:off x="4354513" y="4435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6" name="Rectangle 162"/>
          <p:cNvSpPr>
            <a:spLocks noChangeArrowheads="1"/>
          </p:cNvSpPr>
          <p:nvPr/>
        </p:nvSpPr>
        <p:spPr bwMode="auto">
          <a:xfrm>
            <a:off x="4570413" y="4651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7" name="Rectangle 163"/>
          <p:cNvSpPr>
            <a:spLocks noChangeArrowheads="1"/>
          </p:cNvSpPr>
          <p:nvPr/>
        </p:nvSpPr>
        <p:spPr bwMode="auto">
          <a:xfrm>
            <a:off x="4786313" y="4867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8" name="Rectangle 164"/>
          <p:cNvSpPr>
            <a:spLocks noChangeArrowheads="1"/>
          </p:cNvSpPr>
          <p:nvPr/>
        </p:nvSpPr>
        <p:spPr bwMode="auto">
          <a:xfrm>
            <a:off x="1331913" y="9810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69" name="Rectangle 165"/>
          <p:cNvSpPr>
            <a:spLocks noChangeArrowheads="1"/>
          </p:cNvSpPr>
          <p:nvPr/>
        </p:nvSpPr>
        <p:spPr bwMode="auto">
          <a:xfrm>
            <a:off x="1547813" y="1196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0" name="Rectangle 166"/>
          <p:cNvSpPr>
            <a:spLocks noChangeArrowheads="1"/>
          </p:cNvSpPr>
          <p:nvPr/>
        </p:nvSpPr>
        <p:spPr bwMode="auto">
          <a:xfrm>
            <a:off x="1763713" y="1412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1" name="Rectangle 167"/>
          <p:cNvSpPr>
            <a:spLocks noChangeArrowheads="1"/>
          </p:cNvSpPr>
          <p:nvPr/>
        </p:nvSpPr>
        <p:spPr bwMode="auto">
          <a:xfrm>
            <a:off x="1979613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2" name="Rectangle 168"/>
          <p:cNvSpPr>
            <a:spLocks noChangeArrowheads="1"/>
          </p:cNvSpPr>
          <p:nvPr/>
        </p:nvSpPr>
        <p:spPr bwMode="auto">
          <a:xfrm>
            <a:off x="2195513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3" name="Rectangle 169"/>
          <p:cNvSpPr>
            <a:spLocks noChangeArrowheads="1"/>
          </p:cNvSpPr>
          <p:nvPr/>
        </p:nvSpPr>
        <p:spPr bwMode="auto">
          <a:xfrm>
            <a:off x="2411413" y="2060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4" name="Rectangle 170"/>
          <p:cNvSpPr>
            <a:spLocks noChangeArrowheads="1"/>
          </p:cNvSpPr>
          <p:nvPr/>
        </p:nvSpPr>
        <p:spPr bwMode="auto">
          <a:xfrm>
            <a:off x="26273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5" name="Rectangle 171"/>
          <p:cNvSpPr>
            <a:spLocks noChangeArrowheads="1"/>
          </p:cNvSpPr>
          <p:nvPr/>
        </p:nvSpPr>
        <p:spPr bwMode="auto">
          <a:xfrm>
            <a:off x="28432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6" name="Rectangle 172"/>
          <p:cNvSpPr>
            <a:spLocks noChangeArrowheads="1"/>
          </p:cNvSpPr>
          <p:nvPr/>
        </p:nvSpPr>
        <p:spPr bwMode="auto">
          <a:xfrm>
            <a:off x="30591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7" name="Rectangle 173"/>
          <p:cNvSpPr>
            <a:spLocks noChangeArrowheads="1"/>
          </p:cNvSpPr>
          <p:nvPr/>
        </p:nvSpPr>
        <p:spPr bwMode="auto">
          <a:xfrm>
            <a:off x="3275013" y="2924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8" name="Rectangle 174"/>
          <p:cNvSpPr>
            <a:spLocks noChangeArrowheads="1"/>
          </p:cNvSpPr>
          <p:nvPr/>
        </p:nvSpPr>
        <p:spPr bwMode="auto">
          <a:xfrm>
            <a:off x="3490913" y="31400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79" name="Rectangle 175"/>
          <p:cNvSpPr>
            <a:spLocks noChangeArrowheads="1"/>
          </p:cNvSpPr>
          <p:nvPr/>
        </p:nvSpPr>
        <p:spPr bwMode="auto">
          <a:xfrm>
            <a:off x="3706813" y="3355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0" name="Rectangle 176"/>
          <p:cNvSpPr>
            <a:spLocks noChangeArrowheads="1"/>
          </p:cNvSpPr>
          <p:nvPr/>
        </p:nvSpPr>
        <p:spPr bwMode="auto">
          <a:xfrm>
            <a:off x="3922713" y="3571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1" name="Rectangle 177"/>
          <p:cNvSpPr>
            <a:spLocks noChangeArrowheads="1"/>
          </p:cNvSpPr>
          <p:nvPr/>
        </p:nvSpPr>
        <p:spPr bwMode="auto">
          <a:xfrm>
            <a:off x="4138613" y="3787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2" name="Rectangle 178"/>
          <p:cNvSpPr>
            <a:spLocks noChangeArrowheads="1"/>
          </p:cNvSpPr>
          <p:nvPr/>
        </p:nvSpPr>
        <p:spPr bwMode="auto">
          <a:xfrm>
            <a:off x="4354513" y="40036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3" name="Rectangle 179"/>
          <p:cNvSpPr>
            <a:spLocks noChangeArrowheads="1"/>
          </p:cNvSpPr>
          <p:nvPr/>
        </p:nvSpPr>
        <p:spPr bwMode="auto">
          <a:xfrm>
            <a:off x="4570413" y="4219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4" name="Rectangle 180"/>
          <p:cNvSpPr>
            <a:spLocks noChangeArrowheads="1"/>
          </p:cNvSpPr>
          <p:nvPr/>
        </p:nvSpPr>
        <p:spPr bwMode="auto">
          <a:xfrm>
            <a:off x="4786313" y="4435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5" name="Rectangle 181"/>
          <p:cNvSpPr>
            <a:spLocks noChangeArrowheads="1"/>
          </p:cNvSpPr>
          <p:nvPr/>
        </p:nvSpPr>
        <p:spPr bwMode="auto">
          <a:xfrm>
            <a:off x="3059113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6" name="Rectangle 182"/>
          <p:cNvSpPr>
            <a:spLocks noChangeArrowheads="1"/>
          </p:cNvSpPr>
          <p:nvPr/>
        </p:nvSpPr>
        <p:spPr bwMode="auto">
          <a:xfrm>
            <a:off x="1763713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7" name="Rectangle 183"/>
          <p:cNvSpPr>
            <a:spLocks noChangeArrowheads="1"/>
          </p:cNvSpPr>
          <p:nvPr/>
        </p:nvSpPr>
        <p:spPr bwMode="auto">
          <a:xfrm>
            <a:off x="1979613" y="1196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8" name="Rectangle 184"/>
          <p:cNvSpPr>
            <a:spLocks noChangeArrowheads="1"/>
          </p:cNvSpPr>
          <p:nvPr/>
        </p:nvSpPr>
        <p:spPr bwMode="auto">
          <a:xfrm>
            <a:off x="2195513" y="1412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89" name="Rectangle 185"/>
          <p:cNvSpPr>
            <a:spLocks noChangeArrowheads="1"/>
          </p:cNvSpPr>
          <p:nvPr/>
        </p:nvSpPr>
        <p:spPr bwMode="auto">
          <a:xfrm>
            <a:off x="2411413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0" name="Rectangle 186"/>
          <p:cNvSpPr>
            <a:spLocks noChangeArrowheads="1"/>
          </p:cNvSpPr>
          <p:nvPr/>
        </p:nvSpPr>
        <p:spPr bwMode="auto">
          <a:xfrm>
            <a:off x="2627313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1" name="Rectangle 187"/>
          <p:cNvSpPr>
            <a:spLocks noChangeArrowheads="1"/>
          </p:cNvSpPr>
          <p:nvPr/>
        </p:nvSpPr>
        <p:spPr bwMode="auto">
          <a:xfrm>
            <a:off x="2843213" y="20605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2" name="Rectangle 188"/>
          <p:cNvSpPr>
            <a:spLocks noChangeArrowheads="1"/>
          </p:cNvSpPr>
          <p:nvPr/>
        </p:nvSpPr>
        <p:spPr bwMode="auto">
          <a:xfrm>
            <a:off x="30591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3" name="Rectangle 189"/>
          <p:cNvSpPr>
            <a:spLocks noChangeArrowheads="1"/>
          </p:cNvSpPr>
          <p:nvPr/>
        </p:nvSpPr>
        <p:spPr bwMode="auto">
          <a:xfrm>
            <a:off x="32750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4" name="Rectangle 190"/>
          <p:cNvSpPr>
            <a:spLocks noChangeArrowheads="1"/>
          </p:cNvSpPr>
          <p:nvPr/>
        </p:nvSpPr>
        <p:spPr bwMode="auto">
          <a:xfrm>
            <a:off x="34909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5" name="Rectangle 191"/>
          <p:cNvSpPr>
            <a:spLocks noChangeArrowheads="1"/>
          </p:cNvSpPr>
          <p:nvPr/>
        </p:nvSpPr>
        <p:spPr bwMode="auto">
          <a:xfrm>
            <a:off x="3706813" y="2924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6" name="Rectangle 192"/>
          <p:cNvSpPr>
            <a:spLocks noChangeArrowheads="1"/>
          </p:cNvSpPr>
          <p:nvPr/>
        </p:nvSpPr>
        <p:spPr bwMode="auto">
          <a:xfrm>
            <a:off x="3922713" y="31400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7" name="Rectangle 193"/>
          <p:cNvSpPr>
            <a:spLocks noChangeArrowheads="1"/>
          </p:cNvSpPr>
          <p:nvPr/>
        </p:nvSpPr>
        <p:spPr bwMode="auto">
          <a:xfrm>
            <a:off x="4138613" y="3355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8" name="Rectangle 194"/>
          <p:cNvSpPr>
            <a:spLocks noChangeArrowheads="1"/>
          </p:cNvSpPr>
          <p:nvPr/>
        </p:nvSpPr>
        <p:spPr bwMode="auto">
          <a:xfrm>
            <a:off x="4354513" y="3571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899" name="Rectangle 195"/>
          <p:cNvSpPr>
            <a:spLocks noChangeArrowheads="1"/>
          </p:cNvSpPr>
          <p:nvPr/>
        </p:nvSpPr>
        <p:spPr bwMode="auto">
          <a:xfrm>
            <a:off x="4570413" y="3787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0" name="Rectangle 196"/>
          <p:cNvSpPr>
            <a:spLocks noChangeArrowheads="1"/>
          </p:cNvSpPr>
          <p:nvPr/>
        </p:nvSpPr>
        <p:spPr bwMode="auto">
          <a:xfrm>
            <a:off x="4786313" y="4003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1" name="Rectangle 197"/>
          <p:cNvSpPr>
            <a:spLocks noChangeArrowheads="1"/>
          </p:cNvSpPr>
          <p:nvPr/>
        </p:nvSpPr>
        <p:spPr bwMode="auto">
          <a:xfrm>
            <a:off x="2627313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2" name="Rectangle 198"/>
          <p:cNvSpPr>
            <a:spLocks noChangeArrowheads="1"/>
          </p:cNvSpPr>
          <p:nvPr/>
        </p:nvSpPr>
        <p:spPr bwMode="auto">
          <a:xfrm>
            <a:off x="2195513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3" name="Rectangle 199"/>
          <p:cNvSpPr>
            <a:spLocks noChangeArrowheads="1"/>
          </p:cNvSpPr>
          <p:nvPr/>
        </p:nvSpPr>
        <p:spPr bwMode="auto">
          <a:xfrm>
            <a:off x="2411413" y="1196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4" name="Rectangle 200"/>
          <p:cNvSpPr>
            <a:spLocks noChangeArrowheads="1"/>
          </p:cNvSpPr>
          <p:nvPr/>
        </p:nvSpPr>
        <p:spPr bwMode="auto">
          <a:xfrm>
            <a:off x="2627313" y="1412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5" name="Rectangle 201"/>
          <p:cNvSpPr>
            <a:spLocks noChangeArrowheads="1"/>
          </p:cNvSpPr>
          <p:nvPr/>
        </p:nvSpPr>
        <p:spPr bwMode="auto">
          <a:xfrm>
            <a:off x="2843213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6" name="Rectangle 202"/>
          <p:cNvSpPr>
            <a:spLocks noChangeArrowheads="1"/>
          </p:cNvSpPr>
          <p:nvPr/>
        </p:nvSpPr>
        <p:spPr bwMode="auto">
          <a:xfrm>
            <a:off x="3059113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7" name="Rectangle 203"/>
          <p:cNvSpPr>
            <a:spLocks noChangeArrowheads="1"/>
          </p:cNvSpPr>
          <p:nvPr/>
        </p:nvSpPr>
        <p:spPr bwMode="auto">
          <a:xfrm>
            <a:off x="3275013" y="2060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8" name="Rectangle 204"/>
          <p:cNvSpPr>
            <a:spLocks noChangeArrowheads="1"/>
          </p:cNvSpPr>
          <p:nvPr/>
        </p:nvSpPr>
        <p:spPr bwMode="auto">
          <a:xfrm>
            <a:off x="34909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09" name="Rectangle 205"/>
          <p:cNvSpPr>
            <a:spLocks noChangeArrowheads="1"/>
          </p:cNvSpPr>
          <p:nvPr/>
        </p:nvSpPr>
        <p:spPr bwMode="auto">
          <a:xfrm>
            <a:off x="37068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0" name="Rectangle 206"/>
          <p:cNvSpPr>
            <a:spLocks noChangeArrowheads="1"/>
          </p:cNvSpPr>
          <p:nvPr/>
        </p:nvSpPr>
        <p:spPr bwMode="auto">
          <a:xfrm>
            <a:off x="39227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1" name="Rectangle 207"/>
          <p:cNvSpPr>
            <a:spLocks noChangeArrowheads="1"/>
          </p:cNvSpPr>
          <p:nvPr/>
        </p:nvSpPr>
        <p:spPr bwMode="auto">
          <a:xfrm>
            <a:off x="4138613" y="2924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2" name="Rectangle 208"/>
          <p:cNvSpPr>
            <a:spLocks noChangeArrowheads="1"/>
          </p:cNvSpPr>
          <p:nvPr/>
        </p:nvSpPr>
        <p:spPr bwMode="auto">
          <a:xfrm>
            <a:off x="4354513" y="31400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3" name="Rectangle 209"/>
          <p:cNvSpPr>
            <a:spLocks noChangeArrowheads="1"/>
          </p:cNvSpPr>
          <p:nvPr/>
        </p:nvSpPr>
        <p:spPr bwMode="auto">
          <a:xfrm>
            <a:off x="4570413" y="3355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4" name="Rectangle 210"/>
          <p:cNvSpPr>
            <a:spLocks noChangeArrowheads="1"/>
          </p:cNvSpPr>
          <p:nvPr/>
        </p:nvSpPr>
        <p:spPr bwMode="auto">
          <a:xfrm>
            <a:off x="4786313" y="3571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5" name="Rectangle 211"/>
          <p:cNvSpPr>
            <a:spLocks noChangeArrowheads="1"/>
          </p:cNvSpPr>
          <p:nvPr/>
        </p:nvSpPr>
        <p:spPr bwMode="auto">
          <a:xfrm>
            <a:off x="2843213" y="1196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6" name="Rectangle 212"/>
          <p:cNvSpPr>
            <a:spLocks noChangeArrowheads="1"/>
          </p:cNvSpPr>
          <p:nvPr/>
        </p:nvSpPr>
        <p:spPr bwMode="auto">
          <a:xfrm>
            <a:off x="3059113" y="1412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7" name="Rectangle 213"/>
          <p:cNvSpPr>
            <a:spLocks noChangeArrowheads="1"/>
          </p:cNvSpPr>
          <p:nvPr/>
        </p:nvSpPr>
        <p:spPr bwMode="auto">
          <a:xfrm>
            <a:off x="3275013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8" name="Rectangle 214"/>
          <p:cNvSpPr>
            <a:spLocks noChangeArrowheads="1"/>
          </p:cNvSpPr>
          <p:nvPr/>
        </p:nvSpPr>
        <p:spPr bwMode="auto">
          <a:xfrm>
            <a:off x="3490913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19" name="Rectangle 215"/>
          <p:cNvSpPr>
            <a:spLocks noChangeArrowheads="1"/>
          </p:cNvSpPr>
          <p:nvPr/>
        </p:nvSpPr>
        <p:spPr bwMode="auto">
          <a:xfrm>
            <a:off x="3706813" y="2060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0" name="Rectangle 216"/>
          <p:cNvSpPr>
            <a:spLocks noChangeArrowheads="1"/>
          </p:cNvSpPr>
          <p:nvPr/>
        </p:nvSpPr>
        <p:spPr bwMode="auto">
          <a:xfrm>
            <a:off x="39227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1" name="Rectangle 217"/>
          <p:cNvSpPr>
            <a:spLocks noChangeArrowheads="1"/>
          </p:cNvSpPr>
          <p:nvPr/>
        </p:nvSpPr>
        <p:spPr bwMode="auto">
          <a:xfrm>
            <a:off x="41386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2" name="Rectangle 218"/>
          <p:cNvSpPr>
            <a:spLocks noChangeArrowheads="1"/>
          </p:cNvSpPr>
          <p:nvPr/>
        </p:nvSpPr>
        <p:spPr bwMode="auto">
          <a:xfrm>
            <a:off x="43545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3" name="Rectangle 219"/>
          <p:cNvSpPr>
            <a:spLocks noChangeArrowheads="1"/>
          </p:cNvSpPr>
          <p:nvPr/>
        </p:nvSpPr>
        <p:spPr bwMode="auto">
          <a:xfrm>
            <a:off x="4570413" y="29241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4" name="Rectangle 220"/>
          <p:cNvSpPr>
            <a:spLocks noChangeArrowheads="1"/>
          </p:cNvSpPr>
          <p:nvPr/>
        </p:nvSpPr>
        <p:spPr bwMode="auto">
          <a:xfrm>
            <a:off x="4786313" y="3140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5" name="Rectangle 221"/>
          <p:cNvSpPr>
            <a:spLocks noChangeArrowheads="1"/>
          </p:cNvSpPr>
          <p:nvPr/>
        </p:nvSpPr>
        <p:spPr bwMode="auto">
          <a:xfrm>
            <a:off x="3275013" y="11969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6" name="Rectangle 222"/>
          <p:cNvSpPr>
            <a:spLocks noChangeArrowheads="1"/>
          </p:cNvSpPr>
          <p:nvPr/>
        </p:nvSpPr>
        <p:spPr bwMode="auto">
          <a:xfrm>
            <a:off x="3490913" y="1412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7" name="Rectangle 223"/>
          <p:cNvSpPr>
            <a:spLocks noChangeArrowheads="1"/>
          </p:cNvSpPr>
          <p:nvPr/>
        </p:nvSpPr>
        <p:spPr bwMode="auto">
          <a:xfrm>
            <a:off x="3706813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8" name="Rectangle 224"/>
          <p:cNvSpPr>
            <a:spLocks noChangeArrowheads="1"/>
          </p:cNvSpPr>
          <p:nvPr/>
        </p:nvSpPr>
        <p:spPr bwMode="auto">
          <a:xfrm>
            <a:off x="3922713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29" name="Rectangle 225"/>
          <p:cNvSpPr>
            <a:spLocks noChangeArrowheads="1"/>
          </p:cNvSpPr>
          <p:nvPr/>
        </p:nvSpPr>
        <p:spPr bwMode="auto">
          <a:xfrm>
            <a:off x="4138613" y="2060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0" name="Rectangle 226"/>
          <p:cNvSpPr>
            <a:spLocks noChangeArrowheads="1"/>
          </p:cNvSpPr>
          <p:nvPr/>
        </p:nvSpPr>
        <p:spPr bwMode="auto">
          <a:xfrm>
            <a:off x="4354513" y="22764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1" name="Rectangle 227"/>
          <p:cNvSpPr>
            <a:spLocks noChangeArrowheads="1"/>
          </p:cNvSpPr>
          <p:nvPr/>
        </p:nvSpPr>
        <p:spPr bwMode="auto">
          <a:xfrm>
            <a:off x="4570413" y="24923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2" name="Rectangle 228"/>
          <p:cNvSpPr>
            <a:spLocks noChangeArrowheads="1"/>
          </p:cNvSpPr>
          <p:nvPr/>
        </p:nvSpPr>
        <p:spPr bwMode="auto">
          <a:xfrm>
            <a:off x="4786313" y="27082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3" name="Rectangle 229"/>
          <p:cNvSpPr>
            <a:spLocks noChangeArrowheads="1"/>
          </p:cNvSpPr>
          <p:nvPr/>
        </p:nvSpPr>
        <p:spPr bwMode="auto">
          <a:xfrm>
            <a:off x="3492500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4" name="Rectangle 230"/>
          <p:cNvSpPr>
            <a:spLocks noChangeArrowheads="1"/>
          </p:cNvSpPr>
          <p:nvPr/>
        </p:nvSpPr>
        <p:spPr bwMode="auto">
          <a:xfrm>
            <a:off x="3708400" y="1196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5" name="Rectangle 231"/>
          <p:cNvSpPr>
            <a:spLocks noChangeArrowheads="1"/>
          </p:cNvSpPr>
          <p:nvPr/>
        </p:nvSpPr>
        <p:spPr bwMode="auto">
          <a:xfrm>
            <a:off x="3924300" y="14128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6" name="Rectangle 232"/>
          <p:cNvSpPr>
            <a:spLocks noChangeArrowheads="1"/>
          </p:cNvSpPr>
          <p:nvPr/>
        </p:nvSpPr>
        <p:spPr bwMode="auto">
          <a:xfrm>
            <a:off x="4140200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7" name="Rectangle 233"/>
          <p:cNvSpPr>
            <a:spLocks noChangeArrowheads="1"/>
          </p:cNvSpPr>
          <p:nvPr/>
        </p:nvSpPr>
        <p:spPr bwMode="auto">
          <a:xfrm>
            <a:off x="4356100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8" name="Rectangle 234"/>
          <p:cNvSpPr>
            <a:spLocks noChangeArrowheads="1"/>
          </p:cNvSpPr>
          <p:nvPr/>
        </p:nvSpPr>
        <p:spPr bwMode="auto">
          <a:xfrm>
            <a:off x="4572000" y="20605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39" name="Rectangle 235"/>
          <p:cNvSpPr>
            <a:spLocks noChangeArrowheads="1"/>
          </p:cNvSpPr>
          <p:nvPr/>
        </p:nvSpPr>
        <p:spPr bwMode="auto">
          <a:xfrm>
            <a:off x="4787900" y="22764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0" name="Rectangle 236"/>
          <p:cNvSpPr>
            <a:spLocks noChangeArrowheads="1"/>
          </p:cNvSpPr>
          <p:nvPr/>
        </p:nvSpPr>
        <p:spPr bwMode="auto">
          <a:xfrm>
            <a:off x="3924300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1" name="Rectangle 237"/>
          <p:cNvSpPr>
            <a:spLocks noChangeArrowheads="1"/>
          </p:cNvSpPr>
          <p:nvPr/>
        </p:nvSpPr>
        <p:spPr bwMode="auto">
          <a:xfrm>
            <a:off x="4140200" y="11969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2" name="Rectangle 238"/>
          <p:cNvSpPr>
            <a:spLocks noChangeArrowheads="1"/>
          </p:cNvSpPr>
          <p:nvPr/>
        </p:nvSpPr>
        <p:spPr bwMode="auto">
          <a:xfrm>
            <a:off x="4356100" y="14128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3" name="Rectangle 239"/>
          <p:cNvSpPr>
            <a:spLocks noChangeArrowheads="1"/>
          </p:cNvSpPr>
          <p:nvPr/>
        </p:nvSpPr>
        <p:spPr bwMode="auto">
          <a:xfrm>
            <a:off x="4572000" y="16287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4" name="Rectangle 240"/>
          <p:cNvSpPr>
            <a:spLocks noChangeArrowheads="1"/>
          </p:cNvSpPr>
          <p:nvPr/>
        </p:nvSpPr>
        <p:spPr bwMode="auto">
          <a:xfrm>
            <a:off x="4787900" y="18446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5" name="Rectangle 241"/>
          <p:cNvSpPr>
            <a:spLocks noChangeArrowheads="1"/>
          </p:cNvSpPr>
          <p:nvPr/>
        </p:nvSpPr>
        <p:spPr bwMode="auto">
          <a:xfrm>
            <a:off x="4427538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6" name="Rectangle 242"/>
          <p:cNvSpPr>
            <a:spLocks noChangeArrowheads="1"/>
          </p:cNvSpPr>
          <p:nvPr/>
        </p:nvSpPr>
        <p:spPr bwMode="auto">
          <a:xfrm>
            <a:off x="4643438" y="1196975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7" name="Rectangle 243"/>
          <p:cNvSpPr>
            <a:spLocks noChangeArrowheads="1"/>
          </p:cNvSpPr>
          <p:nvPr/>
        </p:nvSpPr>
        <p:spPr bwMode="auto">
          <a:xfrm>
            <a:off x="4859338" y="14128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8" name="Rectangle 244"/>
          <p:cNvSpPr>
            <a:spLocks noChangeArrowheads="1"/>
          </p:cNvSpPr>
          <p:nvPr/>
        </p:nvSpPr>
        <p:spPr bwMode="auto">
          <a:xfrm>
            <a:off x="4859338" y="981075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49" name="Rectangle 245"/>
          <p:cNvSpPr>
            <a:spLocks noChangeArrowheads="1"/>
          </p:cNvSpPr>
          <p:nvPr/>
        </p:nvSpPr>
        <p:spPr bwMode="auto">
          <a:xfrm>
            <a:off x="5940425" y="4221163"/>
            <a:ext cx="2232025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0" name="Rectangle 246"/>
          <p:cNvSpPr>
            <a:spLocks noChangeArrowheads="1"/>
          </p:cNvSpPr>
          <p:nvPr/>
        </p:nvSpPr>
        <p:spPr bwMode="auto">
          <a:xfrm>
            <a:off x="6011863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1" name="Rectangle 247"/>
          <p:cNvSpPr>
            <a:spLocks noChangeArrowheads="1"/>
          </p:cNvSpPr>
          <p:nvPr/>
        </p:nvSpPr>
        <p:spPr bwMode="auto">
          <a:xfrm>
            <a:off x="6227763" y="4508500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2" name="Rectangle 248"/>
          <p:cNvSpPr>
            <a:spLocks noChangeArrowheads="1"/>
          </p:cNvSpPr>
          <p:nvPr/>
        </p:nvSpPr>
        <p:spPr bwMode="auto">
          <a:xfrm>
            <a:off x="6443663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3" name="Rectangle 249"/>
          <p:cNvSpPr>
            <a:spLocks noChangeArrowheads="1"/>
          </p:cNvSpPr>
          <p:nvPr/>
        </p:nvSpPr>
        <p:spPr bwMode="auto">
          <a:xfrm>
            <a:off x="6659563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4" name="Rectangle 250"/>
          <p:cNvSpPr>
            <a:spLocks noChangeArrowheads="1"/>
          </p:cNvSpPr>
          <p:nvPr/>
        </p:nvSpPr>
        <p:spPr bwMode="auto">
          <a:xfrm>
            <a:off x="6875463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5" name="Rectangle 251"/>
          <p:cNvSpPr>
            <a:spLocks noChangeArrowheads="1"/>
          </p:cNvSpPr>
          <p:nvPr/>
        </p:nvSpPr>
        <p:spPr bwMode="auto">
          <a:xfrm>
            <a:off x="7091363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6" name="Rectangle 252"/>
          <p:cNvSpPr>
            <a:spLocks noChangeArrowheads="1"/>
          </p:cNvSpPr>
          <p:nvPr/>
        </p:nvSpPr>
        <p:spPr bwMode="auto">
          <a:xfrm>
            <a:off x="7307263" y="5588000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7" name="Rectangle 253"/>
          <p:cNvSpPr>
            <a:spLocks noChangeArrowheads="1"/>
          </p:cNvSpPr>
          <p:nvPr/>
        </p:nvSpPr>
        <p:spPr bwMode="auto">
          <a:xfrm>
            <a:off x="7523163" y="5803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8" name="Rectangle 254"/>
          <p:cNvSpPr>
            <a:spLocks noChangeArrowheads="1"/>
          </p:cNvSpPr>
          <p:nvPr/>
        </p:nvSpPr>
        <p:spPr bwMode="auto">
          <a:xfrm>
            <a:off x="6011863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59" name="Rectangle 255"/>
          <p:cNvSpPr>
            <a:spLocks noChangeArrowheads="1"/>
          </p:cNvSpPr>
          <p:nvPr/>
        </p:nvSpPr>
        <p:spPr bwMode="auto">
          <a:xfrm>
            <a:off x="6227763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0" name="Rectangle 256"/>
          <p:cNvSpPr>
            <a:spLocks noChangeArrowheads="1"/>
          </p:cNvSpPr>
          <p:nvPr/>
        </p:nvSpPr>
        <p:spPr bwMode="auto">
          <a:xfrm>
            <a:off x="6443663" y="5156200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1" name="Rectangle 257"/>
          <p:cNvSpPr>
            <a:spLocks noChangeArrowheads="1"/>
          </p:cNvSpPr>
          <p:nvPr/>
        </p:nvSpPr>
        <p:spPr bwMode="auto">
          <a:xfrm>
            <a:off x="6659563" y="5372100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2" name="Rectangle 258"/>
          <p:cNvSpPr>
            <a:spLocks noChangeArrowheads="1"/>
          </p:cNvSpPr>
          <p:nvPr/>
        </p:nvSpPr>
        <p:spPr bwMode="auto">
          <a:xfrm>
            <a:off x="6875463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3" name="Rectangle 259"/>
          <p:cNvSpPr>
            <a:spLocks noChangeArrowheads="1"/>
          </p:cNvSpPr>
          <p:nvPr/>
        </p:nvSpPr>
        <p:spPr bwMode="auto">
          <a:xfrm>
            <a:off x="7091363" y="58039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4" name="Rectangle 260"/>
          <p:cNvSpPr>
            <a:spLocks noChangeArrowheads="1"/>
          </p:cNvSpPr>
          <p:nvPr/>
        </p:nvSpPr>
        <p:spPr bwMode="auto">
          <a:xfrm>
            <a:off x="6011863" y="51577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5" name="Rectangle 261"/>
          <p:cNvSpPr>
            <a:spLocks noChangeArrowheads="1"/>
          </p:cNvSpPr>
          <p:nvPr/>
        </p:nvSpPr>
        <p:spPr bwMode="auto">
          <a:xfrm>
            <a:off x="6227763" y="53736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6" name="Rectangle 262"/>
          <p:cNvSpPr>
            <a:spLocks noChangeArrowheads="1"/>
          </p:cNvSpPr>
          <p:nvPr/>
        </p:nvSpPr>
        <p:spPr bwMode="auto">
          <a:xfrm>
            <a:off x="6443663" y="55895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7" name="Rectangle 263"/>
          <p:cNvSpPr>
            <a:spLocks noChangeArrowheads="1"/>
          </p:cNvSpPr>
          <p:nvPr/>
        </p:nvSpPr>
        <p:spPr bwMode="auto">
          <a:xfrm>
            <a:off x="6659563" y="5805488"/>
            <a:ext cx="358775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8" name="Rectangle 264"/>
          <p:cNvSpPr>
            <a:spLocks noChangeArrowheads="1"/>
          </p:cNvSpPr>
          <p:nvPr/>
        </p:nvSpPr>
        <p:spPr bwMode="auto">
          <a:xfrm>
            <a:off x="6011863" y="55895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69" name="Rectangle 265"/>
          <p:cNvSpPr>
            <a:spLocks noChangeArrowheads="1"/>
          </p:cNvSpPr>
          <p:nvPr/>
        </p:nvSpPr>
        <p:spPr bwMode="auto">
          <a:xfrm>
            <a:off x="6227763" y="5805488"/>
            <a:ext cx="35877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0" name="Rectangle 266"/>
          <p:cNvSpPr>
            <a:spLocks noChangeArrowheads="1"/>
          </p:cNvSpPr>
          <p:nvPr/>
        </p:nvSpPr>
        <p:spPr bwMode="auto">
          <a:xfrm>
            <a:off x="6443663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1" name="Rectangle 267"/>
          <p:cNvSpPr>
            <a:spLocks noChangeArrowheads="1"/>
          </p:cNvSpPr>
          <p:nvPr/>
        </p:nvSpPr>
        <p:spPr bwMode="auto">
          <a:xfrm>
            <a:off x="6659563" y="4508500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2" name="Rectangle 268"/>
          <p:cNvSpPr>
            <a:spLocks noChangeArrowheads="1"/>
          </p:cNvSpPr>
          <p:nvPr/>
        </p:nvSpPr>
        <p:spPr bwMode="auto">
          <a:xfrm>
            <a:off x="6875463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3" name="Rectangle 269"/>
          <p:cNvSpPr>
            <a:spLocks noChangeArrowheads="1"/>
          </p:cNvSpPr>
          <p:nvPr/>
        </p:nvSpPr>
        <p:spPr bwMode="auto">
          <a:xfrm>
            <a:off x="7091363" y="4940300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4" name="Rectangle 270"/>
          <p:cNvSpPr>
            <a:spLocks noChangeArrowheads="1"/>
          </p:cNvSpPr>
          <p:nvPr/>
        </p:nvSpPr>
        <p:spPr bwMode="auto">
          <a:xfrm>
            <a:off x="7307263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5" name="Rectangle 271"/>
          <p:cNvSpPr>
            <a:spLocks noChangeArrowheads="1"/>
          </p:cNvSpPr>
          <p:nvPr/>
        </p:nvSpPr>
        <p:spPr bwMode="auto">
          <a:xfrm>
            <a:off x="7523163" y="53721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6" name="Rectangle 272"/>
          <p:cNvSpPr>
            <a:spLocks noChangeArrowheads="1"/>
          </p:cNvSpPr>
          <p:nvPr/>
        </p:nvSpPr>
        <p:spPr bwMode="auto">
          <a:xfrm>
            <a:off x="7739063" y="55880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7" name="Rectangle 273"/>
          <p:cNvSpPr>
            <a:spLocks noChangeArrowheads="1"/>
          </p:cNvSpPr>
          <p:nvPr/>
        </p:nvSpPr>
        <p:spPr bwMode="auto">
          <a:xfrm>
            <a:off x="6877050" y="4292600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8" name="Rectangle 274"/>
          <p:cNvSpPr>
            <a:spLocks noChangeArrowheads="1"/>
          </p:cNvSpPr>
          <p:nvPr/>
        </p:nvSpPr>
        <p:spPr bwMode="auto">
          <a:xfrm>
            <a:off x="7092950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79" name="Rectangle 275"/>
          <p:cNvSpPr>
            <a:spLocks noChangeArrowheads="1"/>
          </p:cNvSpPr>
          <p:nvPr/>
        </p:nvSpPr>
        <p:spPr bwMode="auto">
          <a:xfrm>
            <a:off x="7308850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80" name="Rectangle 276"/>
          <p:cNvSpPr>
            <a:spLocks noChangeArrowheads="1"/>
          </p:cNvSpPr>
          <p:nvPr/>
        </p:nvSpPr>
        <p:spPr bwMode="auto">
          <a:xfrm>
            <a:off x="7524750" y="49403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81" name="Rectangle 277"/>
          <p:cNvSpPr>
            <a:spLocks noChangeArrowheads="1"/>
          </p:cNvSpPr>
          <p:nvPr/>
        </p:nvSpPr>
        <p:spPr bwMode="auto">
          <a:xfrm>
            <a:off x="7740650" y="51562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82" name="Rectangle 278"/>
          <p:cNvSpPr>
            <a:spLocks noChangeArrowheads="1"/>
          </p:cNvSpPr>
          <p:nvPr/>
        </p:nvSpPr>
        <p:spPr bwMode="auto">
          <a:xfrm>
            <a:off x="7308850" y="42926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83" name="Rectangle 279"/>
          <p:cNvSpPr>
            <a:spLocks noChangeArrowheads="1"/>
          </p:cNvSpPr>
          <p:nvPr/>
        </p:nvSpPr>
        <p:spPr bwMode="auto">
          <a:xfrm>
            <a:off x="7524750" y="45085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84" name="Rectangle 280"/>
          <p:cNvSpPr>
            <a:spLocks noChangeArrowheads="1"/>
          </p:cNvSpPr>
          <p:nvPr/>
        </p:nvSpPr>
        <p:spPr bwMode="auto">
          <a:xfrm>
            <a:off x="7740650" y="4724400"/>
            <a:ext cx="358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85" name="Rectangle 281"/>
          <p:cNvSpPr>
            <a:spLocks noChangeArrowheads="1"/>
          </p:cNvSpPr>
          <p:nvPr/>
        </p:nvSpPr>
        <p:spPr bwMode="auto">
          <a:xfrm>
            <a:off x="7740650" y="4292600"/>
            <a:ext cx="358775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986" name="Text Box 282"/>
          <p:cNvSpPr txBox="1">
            <a:spLocks noChangeArrowheads="1"/>
          </p:cNvSpPr>
          <p:nvPr/>
        </p:nvSpPr>
        <p:spPr bwMode="auto">
          <a:xfrm>
            <a:off x="303213" y="6040438"/>
            <a:ext cx="389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u="none">
                <a:solidFill>
                  <a:schemeClr val="tx1"/>
                </a:solidFill>
                <a:latin typeface="Arial" charset="0"/>
                <a:cs typeface="Arial" charset="0"/>
              </a:rPr>
              <a:t>Proportion pos = 0.15</a:t>
            </a:r>
          </a:p>
          <a:p>
            <a:pPr algn="l"/>
            <a:r>
              <a:rPr lang="en-US" sz="1800" b="0" u="none">
                <a:solidFill>
                  <a:schemeClr val="tx1"/>
                </a:solidFill>
                <a:latin typeface="Arial" charset="0"/>
                <a:cs typeface="Arial" charset="0"/>
              </a:rPr>
              <a:t>Sample: 36 pos + 20 </a:t>
            </a:r>
            <a:r>
              <a:rPr lang="en-US" sz="1800" b="0" u="none" err="1">
                <a:solidFill>
                  <a:schemeClr val="tx1"/>
                </a:solidFill>
                <a:latin typeface="Arial" charset="0"/>
                <a:cs typeface="Arial" charset="0"/>
              </a:rPr>
              <a:t>neg</a:t>
            </a:r>
            <a:r>
              <a:rPr lang="en-US" sz="1800" b="0" u="none">
                <a:solidFill>
                  <a:schemeClr val="tx1"/>
                </a:solidFill>
                <a:latin typeface="Arial" charset="0"/>
                <a:cs typeface="Arial" charset="0"/>
              </a:rPr>
              <a:t> = 56 slides</a:t>
            </a:r>
          </a:p>
        </p:txBody>
      </p:sp>
      <p:grpSp>
        <p:nvGrpSpPr>
          <p:cNvPr id="200987" name="Group 283"/>
          <p:cNvGrpSpPr>
            <a:grpSpLocks/>
          </p:cNvGrpSpPr>
          <p:nvPr/>
        </p:nvGrpSpPr>
        <p:grpSpPr bwMode="auto">
          <a:xfrm>
            <a:off x="1258888" y="1916113"/>
            <a:ext cx="142875" cy="287337"/>
            <a:chOff x="3833" y="391"/>
            <a:chExt cx="272" cy="363"/>
          </a:xfrm>
        </p:grpSpPr>
        <p:sp>
          <p:nvSpPr>
            <p:cNvPr id="200988" name="Line 28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989" name="Line 28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990" name="Line 28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991" name="Group 287"/>
          <p:cNvGrpSpPr>
            <a:grpSpLocks/>
          </p:cNvGrpSpPr>
          <p:nvPr/>
        </p:nvGrpSpPr>
        <p:grpSpPr bwMode="auto">
          <a:xfrm>
            <a:off x="1619250" y="1916113"/>
            <a:ext cx="142875" cy="287337"/>
            <a:chOff x="3833" y="391"/>
            <a:chExt cx="272" cy="363"/>
          </a:xfrm>
        </p:grpSpPr>
        <p:sp>
          <p:nvSpPr>
            <p:cNvPr id="200992" name="Line 28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993" name="Line 28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994" name="Line 29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995" name="Group 291"/>
          <p:cNvGrpSpPr>
            <a:grpSpLocks/>
          </p:cNvGrpSpPr>
          <p:nvPr/>
        </p:nvGrpSpPr>
        <p:grpSpPr bwMode="auto">
          <a:xfrm>
            <a:off x="539750" y="1268413"/>
            <a:ext cx="142875" cy="287337"/>
            <a:chOff x="3833" y="391"/>
            <a:chExt cx="272" cy="363"/>
          </a:xfrm>
        </p:grpSpPr>
        <p:sp>
          <p:nvSpPr>
            <p:cNvPr id="200996" name="Line 29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997" name="Line 29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998" name="Line 29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0999" name="Group 295"/>
          <p:cNvGrpSpPr>
            <a:grpSpLocks/>
          </p:cNvGrpSpPr>
          <p:nvPr/>
        </p:nvGrpSpPr>
        <p:grpSpPr bwMode="auto">
          <a:xfrm>
            <a:off x="1908175" y="1700213"/>
            <a:ext cx="142875" cy="287337"/>
            <a:chOff x="3833" y="391"/>
            <a:chExt cx="272" cy="363"/>
          </a:xfrm>
        </p:grpSpPr>
        <p:sp>
          <p:nvSpPr>
            <p:cNvPr id="201000" name="Line 29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01" name="Line 29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02" name="Line 29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03" name="Group 299"/>
          <p:cNvGrpSpPr>
            <a:grpSpLocks/>
          </p:cNvGrpSpPr>
          <p:nvPr/>
        </p:nvGrpSpPr>
        <p:grpSpPr bwMode="auto">
          <a:xfrm>
            <a:off x="2987675" y="1916113"/>
            <a:ext cx="142875" cy="287337"/>
            <a:chOff x="3833" y="391"/>
            <a:chExt cx="272" cy="363"/>
          </a:xfrm>
        </p:grpSpPr>
        <p:sp>
          <p:nvSpPr>
            <p:cNvPr id="201004" name="Line 30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05" name="Line 30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06" name="Line 30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07" name="Group 303"/>
          <p:cNvGrpSpPr>
            <a:grpSpLocks/>
          </p:cNvGrpSpPr>
          <p:nvPr/>
        </p:nvGrpSpPr>
        <p:grpSpPr bwMode="auto">
          <a:xfrm>
            <a:off x="4067175" y="1268413"/>
            <a:ext cx="142875" cy="287337"/>
            <a:chOff x="3833" y="391"/>
            <a:chExt cx="272" cy="363"/>
          </a:xfrm>
        </p:grpSpPr>
        <p:sp>
          <p:nvSpPr>
            <p:cNvPr id="201008" name="Line 30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09" name="Line 30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10" name="Line 30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11" name="Group 307"/>
          <p:cNvGrpSpPr>
            <a:grpSpLocks/>
          </p:cNvGrpSpPr>
          <p:nvPr/>
        </p:nvGrpSpPr>
        <p:grpSpPr bwMode="auto">
          <a:xfrm>
            <a:off x="4500563" y="1268413"/>
            <a:ext cx="142875" cy="287337"/>
            <a:chOff x="3833" y="391"/>
            <a:chExt cx="272" cy="363"/>
          </a:xfrm>
        </p:grpSpPr>
        <p:sp>
          <p:nvSpPr>
            <p:cNvPr id="201012" name="Line 30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13" name="Line 30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14" name="Line 31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15" name="Group 311"/>
          <p:cNvGrpSpPr>
            <a:grpSpLocks/>
          </p:cNvGrpSpPr>
          <p:nvPr/>
        </p:nvGrpSpPr>
        <p:grpSpPr bwMode="auto">
          <a:xfrm>
            <a:off x="1476375" y="836613"/>
            <a:ext cx="142875" cy="287337"/>
            <a:chOff x="3833" y="391"/>
            <a:chExt cx="272" cy="363"/>
          </a:xfrm>
        </p:grpSpPr>
        <p:sp>
          <p:nvSpPr>
            <p:cNvPr id="201016" name="Line 31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17" name="Line 31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18" name="Line 31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19" name="Group 315"/>
          <p:cNvGrpSpPr>
            <a:grpSpLocks/>
          </p:cNvGrpSpPr>
          <p:nvPr/>
        </p:nvGrpSpPr>
        <p:grpSpPr bwMode="auto">
          <a:xfrm>
            <a:off x="3419475" y="1052513"/>
            <a:ext cx="142875" cy="287337"/>
            <a:chOff x="3833" y="391"/>
            <a:chExt cx="272" cy="363"/>
          </a:xfrm>
        </p:grpSpPr>
        <p:sp>
          <p:nvSpPr>
            <p:cNvPr id="201020" name="Line 31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21" name="Line 31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22" name="Line 31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23" name="Group 319"/>
          <p:cNvGrpSpPr>
            <a:grpSpLocks/>
          </p:cNvGrpSpPr>
          <p:nvPr/>
        </p:nvGrpSpPr>
        <p:grpSpPr bwMode="auto">
          <a:xfrm>
            <a:off x="4787900" y="1052513"/>
            <a:ext cx="142875" cy="287337"/>
            <a:chOff x="3833" y="391"/>
            <a:chExt cx="272" cy="363"/>
          </a:xfrm>
        </p:grpSpPr>
        <p:sp>
          <p:nvSpPr>
            <p:cNvPr id="201024" name="Line 32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25" name="Line 32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26" name="Line 32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27" name="Group 323"/>
          <p:cNvGrpSpPr>
            <a:grpSpLocks/>
          </p:cNvGrpSpPr>
          <p:nvPr/>
        </p:nvGrpSpPr>
        <p:grpSpPr bwMode="auto">
          <a:xfrm>
            <a:off x="5003800" y="1268413"/>
            <a:ext cx="142875" cy="287337"/>
            <a:chOff x="3833" y="391"/>
            <a:chExt cx="272" cy="363"/>
          </a:xfrm>
        </p:grpSpPr>
        <p:sp>
          <p:nvSpPr>
            <p:cNvPr id="201028" name="Line 32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29" name="Line 32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30" name="Line 32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31" name="Group 327"/>
          <p:cNvGrpSpPr>
            <a:grpSpLocks/>
          </p:cNvGrpSpPr>
          <p:nvPr/>
        </p:nvGrpSpPr>
        <p:grpSpPr bwMode="auto">
          <a:xfrm>
            <a:off x="6156325" y="5445125"/>
            <a:ext cx="142875" cy="287338"/>
            <a:chOff x="3833" y="391"/>
            <a:chExt cx="272" cy="363"/>
          </a:xfrm>
        </p:grpSpPr>
        <p:sp>
          <p:nvSpPr>
            <p:cNvPr id="201032" name="Line 32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33" name="Line 32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34" name="Line 33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35" name="Group 331"/>
          <p:cNvGrpSpPr>
            <a:grpSpLocks/>
          </p:cNvGrpSpPr>
          <p:nvPr/>
        </p:nvGrpSpPr>
        <p:grpSpPr bwMode="auto">
          <a:xfrm>
            <a:off x="1908175" y="4724400"/>
            <a:ext cx="142875" cy="287338"/>
            <a:chOff x="3833" y="391"/>
            <a:chExt cx="272" cy="363"/>
          </a:xfrm>
        </p:grpSpPr>
        <p:sp>
          <p:nvSpPr>
            <p:cNvPr id="201036" name="Line 33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37" name="Line 33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38" name="Line 33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39" name="Group 335"/>
          <p:cNvGrpSpPr>
            <a:grpSpLocks/>
          </p:cNvGrpSpPr>
          <p:nvPr/>
        </p:nvGrpSpPr>
        <p:grpSpPr bwMode="auto">
          <a:xfrm>
            <a:off x="3419475" y="4508500"/>
            <a:ext cx="142875" cy="287338"/>
            <a:chOff x="3833" y="391"/>
            <a:chExt cx="272" cy="363"/>
          </a:xfrm>
        </p:grpSpPr>
        <p:sp>
          <p:nvSpPr>
            <p:cNvPr id="201040" name="Line 33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41" name="Line 33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42" name="Line 33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43" name="Group 339"/>
          <p:cNvGrpSpPr>
            <a:grpSpLocks/>
          </p:cNvGrpSpPr>
          <p:nvPr/>
        </p:nvGrpSpPr>
        <p:grpSpPr bwMode="auto">
          <a:xfrm>
            <a:off x="2700338" y="4292600"/>
            <a:ext cx="142875" cy="287338"/>
            <a:chOff x="3833" y="391"/>
            <a:chExt cx="272" cy="363"/>
          </a:xfrm>
        </p:grpSpPr>
        <p:sp>
          <p:nvSpPr>
            <p:cNvPr id="201044" name="Line 34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45" name="Line 34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46" name="Line 34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47" name="Group 343"/>
          <p:cNvGrpSpPr>
            <a:grpSpLocks/>
          </p:cNvGrpSpPr>
          <p:nvPr/>
        </p:nvGrpSpPr>
        <p:grpSpPr bwMode="auto">
          <a:xfrm>
            <a:off x="3419475" y="4076700"/>
            <a:ext cx="142875" cy="287338"/>
            <a:chOff x="3833" y="391"/>
            <a:chExt cx="272" cy="363"/>
          </a:xfrm>
        </p:grpSpPr>
        <p:sp>
          <p:nvSpPr>
            <p:cNvPr id="201048" name="Line 34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49" name="Line 34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50" name="Line 34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51" name="Group 347"/>
          <p:cNvGrpSpPr>
            <a:grpSpLocks/>
          </p:cNvGrpSpPr>
          <p:nvPr/>
        </p:nvGrpSpPr>
        <p:grpSpPr bwMode="auto">
          <a:xfrm>
            <a:off x="1476375" y="3860800"/>
            <a:ext cx="142875" cy="287338"/>
            <a:chOff x="3833" y="391"/>
            <a:chExt cx="272" cy="363"/>
          </a:xfrm>
        </p:grpSpPr>
        <p:sp>
          <p:nvSpPr>
            <p:cNvPr id="201052" name="Line 34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53" name="Line 34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54" name="Line 35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55" name="Group 351"/>
          <p:cNvGrpSpPr>
            <a:grpSpLocks/>
          </p:cNvGrpSpPr>
          <p:nvPr/>
        </p:nvGrpSpPr>
        <p:grpSpPr bwMode="auto">
          <a:xfrm>
            <a:off x="4500563" y="3860800"/>
            <a:ext cx="142875" cy="287338"/>
            <a:chOff x="3833" y="391"/>
            <a:chExt cx="272" cy="363"/>
          </a:xfrm>
        </p:grpSpPr>
        <p:sp>
          <p:nvSpPr>
            <p:cNvPr id="201056" name="Line 35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57" name="Line 35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58" name="Line 35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59" name="Group 355"/>
          <p:cNvGrpSpPr>
            <a:grpSpLocks/>
          </p:cNvGrpSpPr>
          <p:nvPr/>
        </p:nvGrpSpPr>
        <p:grpSpPr bwMode="auto">
          <a:xfrm>
            <a:off x="3419475" y="3644900"/>
            <a:ext cx="142875" cy="287338"/>
            <a:chOff x="3833" y="391"/>
            <a:chExt cx="272" cy="363"/>
          </a:xfrm>
        </p:grpSpPr>
        <p:sp>
          <p:nvSpPr>
            <p:cNvPr id="201060" name="Line 35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61" name="Line 35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62" name="Line 35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63" name="Group 359"/>
          <p:cNvGrpSpPr>
            <a:grpSpLocks/>
          </p:cNvGrpSpPr>
          <p:nvPr/>
        </p:nvGrpSpPr>
        <p:grpSpPr bwMode="auto">
          <a:xfrm>
            <a:off x="2339975" y="3429000"/>
            <a:ext cx="142875" cy="287338"/>
            <a:chOff x="3833" y="391"/>
            <a:chExt cx="272" cy="363"/>
          </a:xfrm>
        </p:grpSpPr>
        <p:sp>
          <p:nvSpPr>
            <p:cNvPr id="201064" name="Line 36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65" name="Line 36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66" name="Line 36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67" name="Group 363"/>
          <p:cNvGrpSpPr>
            <a:grpSpLocks/>
          </p:cNvGrpSpPr>
          <p:nvPr/>
        </p:nvGrpSpPr>
        <p:grpSpPr bwMode="auto">
          <a:xfrm>
            <a:off x="1476375" y="3429000"/>
            <a:ext cx="142875" cy="287338"/>
            <a:chOff x="3833" y="391"/>
            <a:chExt cx="272" cy="363"/>
          </a:xfrm>
        </p:grpSpPr>
        <p:sp>
          <p:nvSpPr>
            <p:cNvPr id="201068" name="Line 36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69" name="Line 36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70" name="Line 36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71" name="Group 367"/>
          <p:cNvGrpSpPr>
            <a:grpSpLocks/>
          </p:cNvGrpSpPr>
          <p:nvPr/>
        </p:nvGrpSpPr>
        <p:grpSpPr bwMode="auto">
          <a:xfrm>
            <a:off x="827088" y="3213100"/>
            <a:ext cx="142875" cy="287338"/>
            <a:chOff x="3833" y="391"/>
            <a:chExt cx="272" cy="363"/>
          </a:xfrm>
        </p:grpSpPr>
        <p:sp>
          <p:nvSpPr>
            <p:cNvPr id="201072" name="Line 36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73" name="Line 36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74" name="Line 37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75" name="Group 371"/>
          <p:cNvGrpSpPr>
            <a:grpSpLocks/>
          </p:cNvGrpSpPr>
          <p:nvPr/>
        </p:nvGrpSpPr>
        <p:grpSpPr bwMode="auto">
          <a:xfrm>
            <a:off x="611188" y="2997200"/>
            <a:ext cx="142875" cy="287338"/>
            <a:chOff x="3833" y="391"/>
            <a:chExt cx="272" cy="363"/>
          </a:xfrm>
        </p:grpSpPr>
        <p:sp>
          <p:nvSpPr>
            <p:cNvPr id="201076" name="Line 37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77" name="Line 37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78" name="Line 37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79" name="Group 375"/>
          <p:cNvGrpSpPr>
            <a:grpSpLocks/>
          </p:cNvGrpSpPr>
          <p:nvPr/>
        </p:nvGrpSpPr>
        <p:grpSpPr bwMode="auto">
          <a:xfrm>
            <a:off x="1476375" y="2565400"/>
            <a:ext cx="142875" cy="287338"/>
            <a:chOff x="3833" y="391"/>
            <a:chExt cx="272" cy="363"/>
          </a:xfrm>
        </p:grpSpPr>
        <p:sp>
          <p:nvSpPr>
            <p:cNvPr id="201080" name="Line 37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81" name="Line 37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82" name="Line 37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83" name="Group 379"/>
          <p:cNvGrpSpPr>
            <a:grpSpLocks/>
          </p:cNvGrpSpPr>
          <p:nvPr/>
        </p:nvGrpSpPr>
        <p:grpSpPr bwMode="auto">
          <a:xfrm>
            <a:off x="2555875" y="2781300"/>
            <a:ext cx="142875" cy="287338"/>
            <a:chOff x="3833" y="391"/>
            <a:chExt cx="272" cy="363"/>
          </a:xfrm>
        </p:grpSpPr>
        <p:sp>
          <p:nvSpPr>
            <p:cNvPr id="201084" name="Line 38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85" name="Line 38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86" name="Line 38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87" name="Group 383"/>
          <p:cNvGrpSpPr>
            <a:grpSpLocks/>
          </p:cNvGrpSpPr>
          <p:nvPr/>
        </p:nvGrpSpPr>
        <p:grpSpPr bwMode="auto">
          <a:xfrm>
            <a:off x="3635375" y="2997200"/>
            <a:ext cx="142875" cy="287338"/>
            <a:chOff x="3833" y="391"/>
            <a:chExt cx="272" cy="363"/>
          </a:xfrm>
        </p:grpSpPr>
        <p:sp>
          <p:nvSpPr>
            <p:cNvPr id="201088" name="Line 38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89" name="Line 38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90" name="Line 38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91" name="Group 387"/>
          <p:cNvGrpSpPr>
            <a:grpSpLocks/>
          </p:cNvGrpSpPr>
          <p:nvPr/>
        </p:nvGrpSpPr>
        <p:grpSpPr bwMode="auto">
          <a:xfrm>
            <a:off x="4067175" y="2997200"/>
            <a:ext cx="142875" cy="287338"/>
            <a:chOff x="3833" y="391"/>
            <a:chExt cx="272" cy="363"/>
          </a:xfrm>
        </p:grpSpPr>
        <p:sp>
          <p:nvSpPr>
            <p:cNvPr id="201092" name="Line 38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93" name="Line 38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94" name="Line 39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95" name="Group 391"/>
          <p:cNvGrpSpPr>
            <a:grpSpLocks/>
          </p:cNvGrpSpPr>
          <p:nvPr/>
        </p:nvGrpSpPr>
        <p:grpSpPr bwMode="auto">
          <a:xfrm>
            <a:off x="4427538" y="2997200"/>
            <a:ext cx="142875" cy="287338"/>
            <a:chOff x="3833" y="391"/>
            <a:chExt cx="272" cy="363"/>
          </a:xfrm>
        </p:grpSpPr>
        <p:sp>
          <p:nvSpPr>
            <p:cNvPr id="201096" name="Line 39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97" name="Line 39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098" name="Line 39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099" name="Group 395"/>
          <p:cNvGrpSpPr>
            <a:grpSpLocks/>
          </p:cNvGrpSpPr>
          <p:nvPr/>
        </p:nvGrpSpPr>
        <p:grpSpPr bwMode="auto">
          <a:xfrm>
            <a:off x="4932363" y="2133600"/>
            <a:ext cx="142875" cy="287338"/>
            <a:chOff x="3833" y="391"/>
            <a:chExt cx="272" cy="363"/>
          </a:xfrm>
        </p:grpSpPr>
        <p:sp>
          <p:nvSpPr>
            <p:cNvPr id="201100" name="Line 39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01" name="Line 39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02" name="Line 39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03" name="Group 399"/>
          <p:cNvGrpSpPr>
            <a:grpSpLocks/>
          </p:cNvGrpSpPr>
          <p:nvPr/>
        </p:nvGrpSpPr>
        <p:grpSpPr bwMode="auto">
          <a:xfrm>
            <a:off x="827088" y="4076700"/>
            <a:ext cx="142875" cy="287338"/>
            <a:chOff x="3833" y="391"/>
            <a:chExt cx="272" cy="363"/>
          </a:xfrm>
        </p:grpSpPr>
        <p:sp>
          <p:nvSpPr>
            <p:cNvPr id="201104" name="Line 40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05" name="Line 40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06" name="Line 40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07" name="Group 403"/>
          <p:cNvGrpSpPr>
            <a:grpSpLocks/>
          </p:cNvGrpSpPr>
          <p:nvPr/>
        </p:nvGrpSpPr>
        <p:grpSpPr bwMode="auto">
          <a:xfrm>
            <a:off x="2124075" y="1052513"/>
            <a:ext cx="142875" cy="287337"/>
            <a:chOff x="3833" y="391"/>
            <a:chExt cx="272" cy="363"/>
          </a:xfrm>
        </p:grpSpPr>
        <p:sp>
          <p:nvSpPr>
            <p:cNvPr id="201108" name="Line 40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09" name="Line 40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10" name="Line 40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11" name="Group 407"/>
          <p:cNvGrpSpPr>
            <a:grpSpLocks/>
          </p:cNvGrpSpPr>
          <p:nvPr/>
        </p:nvGrpSpPr>
        <p:grpSpPr bwMode="auto">
          <a:xfrm>
            <a:off x="4932363" y="5589588"/>
            <a:ext cx="142875" cy="287337"/>
            <a:chOff x="3833" y="391"/>
            <a:chExt cx="272" cy="363"/>
          </a:xfrm>
        </p:grpSpPr>
        <p:sp>
          <p:nvSpPr>
            <p:cNvPr id="201112" name="Line 40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13" name="Line 40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14" name="Line 41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15" name="Group 411"/>
          <p:cNvGrpSpPr>
            <a:grpSpLocks/>
          </p:cNvGrpSpPr>
          <p:nvPr/>
        </p:nvGrpSpPr>
        <p:grpSpPr bwMode="auto">
          <a:xfrm>
            <a:off x="1908175" y="4292600"/>
            <a:ext cx="142875" cy="287338"/>
            <a:chOff x="3833" y="391"/>
            <a:chExt cx="272" cy="363"/>
          </a:xfrm>
        </p:grpSpPr>
        <p:sp>
          <p:nvSpPr>
            <p:cNvPr id="201116" name="Line 41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17" name="Line 41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18" name="Line 41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19" name="Group 415"/>
          <p:cNvGrpSpPr>
            <a:grpSpLocks/>
          </p:cNvGrpSpPr>
          <p:nvPr/>
        </p:nvGrpSpPr>
        <p:grpSpPr bwMode="auto">
          <a:xfrm>
            <a:off x="4427538" y="4292600"/>
            <a:ext cx="142875" cy="287338"/>
            <a:chOff x="3833" y="391"/>
            <a:chExt cx="272" cy="363"/>
          </a:xfrm>
        </p:grpSpPr>
        <p:sp>
          <p:nvSpPr>
            <p:cNvPr id="201120" name="Line 41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21" name="Line 41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22" name="Line 41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23" name="Group 419"/>
          <p:cNvGrpSpPr>
            <a:grpSpLocks/>
          </p:cNvGrpSpPr>
          <p:nvPr/>
        </p:nvGrpSpPr>
        <p:grpSpPr bwMode="auto">
          <a:xfrm>
            <a:off x="2771775" y="1268413"/>
            <a:ext cx="142875" cy="287337"/>
            <a:chOff x="3833" y="391"/>
            <a:chExt cx="272" cy="363"/>
          </a:xfrm>
        </p:grpSpPr>
        <p:sp>
          <p:nvSpPr>
            <p:cNvPr id="201124" name="Line 42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25" name="Line 42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26" name="Line 42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27" name="Group 423"/>
          <p:cNvGrpSpPr>
            <a:grpSpLocks/>
          </p:cNvGrpSpPr>
          <p:nvPr/>
        </p:nvGrpSpPr>
        <p:grpSpPr bwMode="auto">
          <a:xfrm>
            <a:off x="2987675" y="2349500"/>
            <a:ext cx="142875" cy="287338"/>
            <a:chOff x="3833" y="391"/>
            <a:chExt cx="272" cy="363"/>
          </a:xfrm>
        </p:grpSpPr>
        <p:sp>
          <p:nvSpPr>
            <p:cNvPr id="201128" name="Line 42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29" name="Line 42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30" name="Line 42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31" name="Group 427"/>
          <p:cNvGrpSpPr>
            <a:grpSpLocks/>
          </p:cNvGrpSpPr>
          <p:nvPr/>
        </p:nvGrpSpPr>
        <p:grpSpPr bwMode="auto">
          <a:xfrm>
            <a:off x="4067175" y="2133600"/>
            <a:ext cx="142875" cy="287338"/>
            <a:chOff x="3833" y="391"/>
            <a:chExt cx="272" cy="363"/>
          </a:xfrm>
        </p:grpSpPr>
        <p:sp>
          <p:nvSpPr>
            <p:cNvPr id="201132" name="Line 42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33" name="Line 42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34" name="Line 43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35" name="Group 431"/>
          <p:cNvGrpSpPr>
            <a:grpSpLocks/>
          </p:cNvGrpSpPr>
          <p:nvPr/>
        </p:nvGrpSpPr>
        <p:grpSpPr bwMode="auto">
          <a:xfrm>
            <a:off x="1258888" y="5373688"/>
            <a:ext cx="142875" cy="287337"/>
            <a:chOff x="3833" y="391"/>
            <a:chExt cx="272" cy="363"/>
          </a:xfrm>
        </p:grpSpPr>
        <p:sp>
          <p:nvSpPr>
            <p:cNvPr id="201136" name="Line 43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37" name="Line 43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38" name="Line 43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39" name="Group 435"/>
          <p:cNvGrpSpPr>
            <a:grpSpLocks/>
          </p:cNvGrpSpPr>
          <p:nvPr/>
        </p:nvGrpSpPr>
        <p:grpSpPr bwMode="auto">
          <a:xfrm>
            <a:off x="1908175" y="5589588"/>
            <a:ext cx="142875" cy="287337"/>
            <a:chOff x="3833" y="391"/>
            <a:chExt cx="272" cy="363"/>
          </a:xfrm>
        </p:grpSpPr>
        <p:sp>
          <p:nvSpPr>
            <p:cNvPr id="201140" name="Line 43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41" name="Line 43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42" name="Line 43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43" name="Group 439"/>
          <p:cNvGrpSpPr>
            <a:grpSpLocks/>
          </p:cNvGrpSpPr>
          <p:nvPr/>
        </p:nvGrpSpPr>
        <p:grpSpPr bwMode="auto">
          <a:xfrm>
            <a:off x="2339975" y="5589588"/>
            <a:ext cx="142875" cy="287337"/>
            <a:chOff x="3833" y="391"/>
            <a:chExt cx="272" cy="363"/>
          </a:xfrm>
        </p:grpSpPr>
        <p:sp>
          <p:nvSpPr>
            <p:cNvPr id="201144" name="Line 44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45" name="Line 44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46" name="Line 44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47" name="Group 443"/>
          <p:cNvGrpSpPr>
            <a:grpSpLocks/>
          </p:cNvGrpSpPr>
          <p:nvPr/>
        </p:nvGrpSpPr>
        <p:grpSpPr bwMode="auto">
          <a:xfrm>
            <a:off x="3851275" y="5373688"/>
            <a:ext cx="142875" cy="287337"/>
            <a:chOff x="3833" y="391"/>
            <a:chExt cx="272" cy="363"/>
          </a:xfrm>
        </p:grpSpPr>
        <p:sp>
          <p:nvSpPr>
            <p:cNvPr id="201148" name="Line 44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49" name="Line 44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50" name="Line 44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51" name="Group 447"/>
          <p:cNvGrpSpPr>
            <a:grpSpLocks/>
          </p:cNvGrpSpPr>
          <p:nvPr/>
        </p:nvGrpSpPr>
        <p:grpSpPr bwMode="auto">
          <a:xfrm>
            <a:off x="3203575" y="5157788"/>
            <a:ext cx="142875" cy="287337"/>
            <a:chOff x="3833" y="391"/>
            <a:chExt cx="272" cy="363"/>
          </a:xfrm>
        </p:grpSpPr>
        <p:sp>
          <p:nvSpPr>
            <p:cNvPr id="201152" name="Line 44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53" name="Line 44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54" name="Line 45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55" name="Group 451"/>
          <p:cNvGrpSpPr>
            <a:grpSpLocks/>
          </p:cNvGrpSpPr>
          <p:nvPr/>
        </p:nvGrpSpPr>
        <p:grpSpPr bwMode="auto">
          <a:xfrm>
            <a:off x="827088" y="4941888"/>
            <a:ext cx="142875" cy="287337"/>
            <a:chOff x="3833" y="391"/>
            <a:chExt cx="272" cy="363"/>
          </a:xfrm>
        </p:grpSpPr>
        <p:sp>
          <p:nvSpPr>
            <p:cNvPr id="201156" name="Line 45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57" name="Line 45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58" name="Line 45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59" name="Group 455"/>
          <p:cNvGrpSpPr>
            <a:grpSpLocks/>
          </p:cNvGrpSpPr>
          <p:nvPr/>
        </p:nvGrpSpPr>
        <p:grpSpPr bwMode="auto">
          <a:xfrm>
            <a:off x="2124075" y="4941888"/>
            <a:ext cx="142875" cy="287337"/>
            <a:chOff x="3833" y="391"/>
            <a:chExt cx="272" cy="363"/>
          </a:xfrm>
        </p:grpSpPr>
        <p:sp>
          <p:nvSpPr>
            <p:cNvPr id="201160" name="Line 45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61" name="Line 45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62" name="Line 45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63" name="Group 459"/>
          <p:cNvGrpSpPr>
            <a:grpSpLocks/>
          </p:cNvGrpSpPr>
          <p:nvPr/>
        </p:nvGrpSpPr>
        <p:grpSpPr bwMode="auto">
          <a:xfrm>
            <a:off x="4716463" y="4941888"/>
            <a:ext cx="142875" cy="287337"/>
            <a:chOff x="3833" y="391"/>
            <a:chExt cx="272" cy="363"/>
          </a:xfrm>
        </p:grpSpPr>
        <p:sp>
          <p:nvSpPr>
            <p:cNvPr id="201164" name="Line 46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65" name="Line 46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66" name="Line 46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67" name="Group 463"/>
          <p:cNvGrpSpPr>
            <a:grpSpLocks/>
          </p:cNvGrpSpPr>
          <p:nvPr/>
        </p:nvGrpSpPr>
        <p:grpSpPr bwMode="auto">
          <a:xfrm>
            <a:off x="4284663" y="4941888"/>
            <a:ext cx="142875" cy="287337"/>
            <a:chOff x="3833" y="391"/>
            <a:chExt cx="272" cy="363"/>
          </a:xfrm>
        </p:grpSpPr>
        <p:sp>
          <p:nvSpPr>
            <p:cNvPr id="201168" name="Line 46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69" name="Line 46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70" name="Line 46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71" name="Group 467"/>
          <p:cNvGrpSpPr>
            <a:grpSpLocks/>
          </p:cNvGrpSpPr>
          <p:nvPr/>
        </p:nvGrpSpPr>
        <p:grpSpPr bwMode="auto">
          <a:xfrm>
            <a:off x="6588125" y="5013325"/>
            <a:ext cx="142875" cy="287338"/>
            <a:chOff x="3833" y="391"/>
            <a:chExt cx="272" cy="363"/>
          </a:xfrm>
        </p:grpSpPr>
        <p:sp>
          <p:nvSpPr>
            <p:cNvPr id="201172" name="Line 46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73" name="Line 46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74" name="Line 47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75" name="Group 471"/>
          <p:cNvGrpSpPr>
            <a:grpSpLocks/>
          </p:cNvGrpSpPr>
          <p:nvPr/>
        </p:nvGrpSpPr>
        <p:grpSpPr bwMode="auto">
          <a:xfrm>
            <a:off x="7235825" y="4797425"/>
            <a:ext cx="142875" cy="287338"/>
            <a:chOff x="3833" y="391"/>
            <a:chExt cx="272" cy="363"/>
          </a:xfrm>
        </p:grpSpPr>
        <p:sp>
          <p:nvSpPr>
            <p:cNvPr id="201176" name="Line 47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77" name="Line 47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78" name="Line 47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79" name="Group 475"/>
          <p:cNvGrpSpPr>
            <a:grpSpLocks/>
          </p:cNvGrpSpPr>
          <p:nvPr/>
        </p:nvGrpSpPr>
        <p:grpSpPr bwMode="auto">
          <a:xfrm>
            <a:off x="6372225" y="4365625"/>
            <a:ext cx="142875" cy="287338"/>
            <a:chOff x="3833" y="391"/>
            <a:chExt cx="272" cy="363"/>
          </a:xfrm>
        </p:grpSpPr>
        <p:sp>
          <p:nvSpPr>
            <p:cNvPr id="201180" name="Line 47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81" name="Line 47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82" name="Line 47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83" name="Group 479"/>
          <p:cNvGrpSpPr>
            <a:grpSpLocks/>
          </p:cNvGrpSpPr>
          <p:nvPr/>
        </p:nvGrpSpPr>
        <p:grpSpPr bwMode="auto">
          <a:xfrm>
            <a:off x="6804025" y="4365625"/>
            <a:ext cx="142875" cy="287338"/>
            <a:chOff x="3833" y="391"/>
            <a:chExt cx="272" cy="363"/>
          </a:xfrm>
        </p:grpSpPr>
        <p:sp>
          <p:nvSpPr>
            <p:cNvPr id="201184" name="Line 48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85" name="Line 48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86" name="Line 48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87" name="Group 483"/>
          <p:cNvGrpSpPr>
            <a:grpSpLocks/>
          </p:cNvGrpSpPr>
          <p:nvPr/>
        </p:nvGrpSpPr>
        <p:grpSpPr bwMode="auto">
          <a:xfrm>
            <a:off x="7019925" y="4149725"/>
            <a:ext cx="142875" cy="287338"/>
            <a:chOff x="3833" y="391"/>
            <a:chExt cx="272" cy="363"/>
          </a:xfrm>
        </p:grpSpPr>
        <p:sp>
          <p:nvSpPr>
            <p:cNvPr id="201188" name="Line 48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89" name="Line 48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90" name="Line 48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91" name="Group 487"/>
          <p:cNvGrpSpPr>
            <a:grpSpLocks/>
          </p:cNvGrpSpPr>
          <p:nvPr/>
        </p:nvGrpSpPr>
        <p:grpSpPr bwMode="auto">
          <a:xfrm>
            <a:off x="7885113" y="4149725"/>
            <a:ext cx="142875" cy="287338"/>
            <a:chOff x="3833" y="391"/>
            <a:chExt cx="272" cy="363"/>
          </a:xfrm>
        </p:grpSpPr>
        <p:sp>
          <p:nvSpPr>
            <p:cNvPr id="201192" name="Line 48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93" name="Line 48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94" name="Line 49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95" name="Group 491"/>
          <p:cNvGrpSpPr>
            <a:grpSpLocks/>
          </p:cNvGrpSpPr>
          <p:nvPr/>
        </p:nvGrpSpPr>
        <p:grpSpPr bwMode="auto">
          <a:xfrm>
            <a:off x="2555875" y="3644900"/>
            <a:ext cx="142875" cy="287338"/>
            <a:chOff x="3833" y="391"/>
            <a:chExt cx="272" cy="363"/>
          </a:xfrm>
        </p:grpSpPr>
        <p:sp>
          <p:nvSpPr>
            <p:cNvPr id="201196" name="Line 49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97" name="Line 49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198" name="Line 49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199" name="Group 495"/>
          <p:cNvGrpSpPr>
            <a:grpSpLocks/>
          </p:cNvGrpSpPr>
          <p:nvPr/>
        </p:nvGrpSpPr>
        <p:grpSpPr bwMode="auto">
          <a:xfrm>
            <a:off x="4932363" y="1700213"/>
            <a:ext cx="142875" cy="287337"/>
            <a:chOff x="3833" y="391"/>
            <a:chExt cx="272" cy="363"/>
          </a:xfrm>
        </p:grpSpPr>
        <p:sp>
          <p:nvSpPr>
            <p:cNvPr id="201200" name="Line 49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01" name="Line 49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02" name="Line 49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03" name="Group 499"/>
          <p:cNvGrpSpPr>
            <a:grpSpLocks/>
          </p:cNvGrpSpPr>
          <p:nvPr/>
        </p:nvGrpSpPr>
        <p:grpSpPr bwMode="auto">
          <a:xfrm>
            <a:off x="2339975" y="4292600"/>
            <a:ext cx="142875" cy="287338"/>
            <a:chOff x="3833" y="391"/>
            <a:chExt cx="272" cy="363"/>
          </a:xfrm>
        </p:grpSpPr>
        <p:sp>
          <p:nvSpPr>
            <p:cNvPr id="201204" name="Line 50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05" name="Line 50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06" name="Line 50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07" name="Group 503"/>
          <p:cNvGrpSpPr>
            <a:grpSpLocks/>
          </p:cNvGrpSpPr>
          <p:nvPr/>
        </p:nvGrpSpPr>
        <p:grpSpPr bwMode="auto">
          <a:xfrm>
            <a:off x="2555875" y="1484313"/>
            <a:ext cx="142875" cy="287337"/>
            <a:chOff x="3833" y="391"/>
            <a:chExt cx="272" cy="363"/>
          </a:xfrm>
        </p:grpSpPr>
        <p:sp>
          <p:nvSpPr>
            <p:cNvPr id="201208" name="Line 50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09" name="Line 50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10" name="Line 50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11" name="Group 507"/>
          <p:cNvGrpSpPr>
            <a:grpSpLocks/>
          </p:cNvGrpSpPr>
          <p:nvPr/>
        </p:nvGrpSpPr>
        <p:grpSpPr bwMode="auto">
          <a:xfrm>
            <a:off x="2124075" y="2349500"/>
            <a:ext cx="142875" cy="287338"/>
            <a:chOff x="3833" y="391"/>
            <a:chExt cx="272" cy="363"/>
          </a:xfrm>
        </p:grpSpPr>
        <p:sp>
          <p:nvSpPr>
            <p:cNvPr id="201212" name="Line 50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13" name="Line 50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14" name="Line 51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15" name="Group 511"/>
          <p:cNvGrpSpPr>
            <a:grpSpLocks/>
          </p:cNvGrpSpPr>
          <p:nvPr/>
        </p:nvGrpSpPr>
        <p:grpSpPr bwMode="auto">
          <a:xfrm>
            <a:off x="611188" y="5589588"/>
            <a:ext cx="142875" cy="287337"/>
            <a:chOff x="3833" y="391"/>
            <a:chExt cx="272" cy="363"/>
          </a:xfrm>
        </p:grpSpPr>
        <p:sp>
          <p:nvSpPr>
            <p:cNvPr id="201216" name="Line 51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17" name="Line 51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18" name="Line 51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19" name="Group 515"/>
          <p:cNvGrpSpPr>
            <a:grpSpLocks/>
          </p:cNvGrpSpPr>
          <p:nvPr/>
        </p:nvGrpSpPr>
        <p:grpSpPr bwMode="auto">
          <a:xfrm>
            <a:off x="1476375" y="1268413"/>
            <a:ext cx="142875" cy="287337"/>
            <a:chOff x="3833" y="391"/>
            <a:chExt cx="272" cy="363"/>
          </a:xfrm>
        </p:grpSpPr>
        <p:sp>
          <p:nvSpPr>
            <p:cNvPr id="201220" name="Line 516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21" name="Line 517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22" name="Line 518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23" name="Group 519"/>
          <p:cNvGrpSpPr>
            <a:grpSpLocks/>
          </p:cNvGrpSpPr>
          <p:nvPr/>
        </p:nvGrpSpPr>
        <p:grpSpPr bwMode="auto">
          <a:xfrm>
            <a:off x="827088" y="2349500"/>
            <a:ext cx="142875" cy="287338"/>
            <a:chOff x="3833" y="391"/>
            <a:chExt cx="272" cy="363"/>
          </a:xfrm>
        </p:grpSpPr>
        <p:sp>
          <p:nvSpPr>
            <p:cNvPr id="201224" name="Line 520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25" name="Line 521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26" name="Line 522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27" name="Group 523"/>
          <p:cNvGrpSpPr>
            <a:grpSpLocks/>
          </p:cNvGrpSpPr>
          <p:nvPr/>
        </p:nvGrpSpPr>
        <p:grpSpPr bwMode="auto">
          <a:xfrm>
            <a:off x="4067175" y="3860800"/>
            <a:ext cx="142875" cy="287338"/>
            <a:chOff x="3833" y="391"/>
            <a:chExt cx="272" cy="363"/>
          </a:xfrm>
        </p:grpSpPr>
        <p:sp>
          <p:nvSpPr>
            <p:cNvPr id="201228" name="Line 524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29" name="Line 525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30" name="Line 526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31" name="Group 527"/>
          <p:cNvGrpSpPr>
            <a:grpSpLocks/>
          </p:cNvGrpSpPr>
          <p:nvPr/>
        </p:nvGrpSpPr>
        <p:grpSpPr bwMode="auto">
          <a:xfrm>
            <a:off x="3635375" y="2565400"/>
            <a:ext cx="142875" cy="287338"/>
            <a:chOff x="3833" y="391"/>
            <a:chExt cx="272" cy="363"/>
          </a:xfrm>
        </p:grpSpPr>
        <p:sp>
          <p:nvSpPr>
            <p:cNvPr id="201232" name="Line 528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33" name="Line 529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34" name="Line 530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35" name="Group 531"/>
          <p:cNvGrpSpPr>
            <a:grpSpLocks/>
          </p:cNvGrpSpPr>
          <p:nvPr/>
        </p:nvGrpSpPr>
        <p:grpSpPr bwMode="auto">
          <a:xfrm>
            <a:off x="4932363" y="3429000"/>
            <a:ext cx="142875" cy="287338"/>
            <a:chOff x="3833" y="391"/>
            <a:chExt cx="272" cy="363"/>
          </a:xfrm>
        </p:grpSpPr>
        <p:sp>
          <p:nvSpPr>
            <p:cNvPr id="201236" name="Line 532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37" name="Line 533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38" name="Line 534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239" name="Text Box 535"/>
          <p:cNvSpPr txBox="1">
            <a:spLocks noChangeArrowheads="1"/>
          </p:cNvSpPr>
          <p:nvPr/>
        </p:nvSpPr>
        <p:spPr bwMode="auto">
          <a:xfrm>
            <a:off x="5505450" y="6092825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u="none">
                <a:solidFill>
                  <a:schemeClr val="tx1"/>
                </a:solidFill>
                <a:latin typeface="Arial" charset="0"/>
                <a:cs typeface="Arial" charset="0"/>
              </a:rPr>
              <a:t>Proportion pos = 0.25</a:t>
            </a:r>
          </a:p>
          <a:p>
            <a:pPr algn="l"/>
            <a:r>
              <a:rPr lang="en-US" sz="1800" b="0" u="none">
                <a:solidFill>
                  <a:schemeClr val="tx1"/>
                </a:solidFill>
                <a:latin typeface="Arial" charset="0"/>
                <a:cs typeface="Arial" charset="0"/>
              </a:rPr>
              <a:t>Sample: 9 pos + 3 </a:t>
            </a:r>
            <a:r>
              <a:rPr lang="en-US" sz="1800" b="0" u="none" err="1">
                <a:solidFill>
                  <a:schemeClr val="tx1"/>
                </a:solidFill>
                <a:latin typeface="Arial" charset="0"/>
                <a:cs typeface="Arial" charset="0"/>
              </a:rPr>
              <a:t>neg</a:t>
            </a:r>
            <a:r>
              <a:rPr lang="en-US" sz="1800" b="0" u="none">
                <a:solidFill>
                  <a:schemeClr val="tx1"/>
                </a:solidFill>
                <a:latin typeface="Arial" charset="0"/>
                <a:cs typeface="Arial" charset="0"/>
              </a:rPr>
              <a:t> = 12 slides</a:t>
            </a:r>
          </a:p>
        </p:txBody>
      </p:sp>
      <p:grpSp>
        <p:nvGrpSpPr>
          <p:cNvPr id="201240" name="Group 536"/>
          <p:cNvGrpSpPr>
            <a:grpSpLocks/>
          </p:cNvGrpSpPr>
          <p:nvPr/>
        </p:nvGrpSpPr>
        <p:grpSpPr bwMode="auto">
          <a:xfrm>
            <a:off x="7885113" y="5013325"/>
            <a:ext cx="142875" cy="287338"/>
            <a:chOff x="3833" y="391"/>
            <a:chExt cx="272" cy="363"/>
          </a:xfrm>
        </p:grpSpPr>
        <p:sp>
          <p:nvSpPr>
            <p:cNvPr id="201241" name="Line 537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42" name="Line 538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43" name="Line 539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44" name="Group 540"/>
          <p:cNvGrpSpPr>
            <a:grpSpLocks/>
          </p:cNvGrpSpPr>
          <p:nvPr/>
        </p:nvGrpSpPr>
        <p:grpSpPr bwMode="auto">
          <a:xfrm>
            <a:off x="6156325" y="4149725"/>
            <a:ext cx="142875" cy="287338"/>
            <a:chOff x="3833" y="391"/>
            <a:chExt cx="272" cy="363"/>
          </a:xfrm>
        </p:grpSpPr>
        <p:sp>
          <p:nvSpPr>
            <p:cNvPr id="201245" name="Line 541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46" name="Line 542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47" name="Line 543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48" name="Group 544"/>
          <p:cNvGrpSpPr>
            <a:grpSpLocks/>
          </p:cNvGrpSpPr>
          <p:nvPr/>
        </p:nvGrpSpPr>
        <p:grpSpPr bwMode="auto">
          <a:xfrm>
            <a:off x="6804025" y="5661025"/>
            <a:ext cx="142875" cy="287338"/>
            <a:chOff x="3833" y="391"/>
            <a:chExt cx="272" cy="363"/>
          </a:xfrm>
        </p:grpSpPr>
        <p:sp>
          <p:nvSpPr>
            <p:cNvPr id="201249" name="Line 545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50" name="Line 546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51" name="Line 547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52" name="Group 548"/>
          <p:cNvGrpSpPr>
            <a:grpSpLocks/>
          </p:cNvGrpSpPr>
          <p:nvPr/>
        </p:nvGrpSpPr>
        <p:grpSpPr bwMode="auto">
          <a:xfrm>
            <a:off x="7451725" y="5445125"/>
            <a:ext cx="142875" cy="287338"/>
            <a:chOff x="3833" y="391"/>
            <a:chExt cx="272" cy="363"/>
          </a:xfrm>
        </p:grpSpPr>
        <p:sp>
          <p:nvSpPr>
            <p:cNvPr id="201253" name="Line 549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54" name="Line 550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55" name="Line 551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256" name="Group 552"/>
          <p:cNvGrpSpPr>
            <a:grpSpLocks/>
          </p:cNvGrpSpPr>
          <p:nvPr/>
        </p:nvGrpSpPr>
        <p:grpSpPr bwMode="auto">
          <a:xfrm>
            <a:off x="6804025" y="5229225"/>
            <a:ext cx="142875" cy="287338"/>
            <a:chOff x="3833" y="391"/>
            <a:chExt cx="272" cy="363"/>
          </a:xfrm>
        </p:grpSpPr>
        <p:sp>
          <p:nvSpPr>
            <p:cNvPr id="201257" name="Line 553"/>
            <p:cNvSpPr>
              <a:spLocks noChangeShapeType="1"/>
            </p:cNvSpPr>
            <p:nvPr/>
          </p:nvSpPr>
          <p:spPr bwMode="auto">
            <a:xfrm>
              <a:off x="3833" y="572"/>
              <a:ext cx="9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58" name="Line 554"/>
            <p:cNvSpPr>
              <a:spLocks noChangeShapeType="1"/>
            </p:cNvSpPr>
            <p:nvPr/>
          </p:nvSpPr>
          <p:spPr bwMode="auto">
            <a:xfrm flipV="1">
              <a:off x="3923" y="391"/>
              <a:ext cx="9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259" name="Line 555"/>
            <p:cNvSpPr>
              <a:spLocks noChangeShapeType="1"/>
            </p:cNvSpPr>
            <p:nvPr/>
          </p:nvSpPr>
          <p:spPr bwMode="auto">
            <a:xfrm>
              <a:off x="4014" y="391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260" name="Text Box 556"/>
          <p:cNvSpPr txBox="1">
            <a:spLocks noChangeArrowheads="1"/>
          </p:cNvSpPr>
          <p:nvPr/>
        </p:nvSpPr>
        <p:spPr bwMode="auto">
          <a:xfrm>
            <a:off x="395288" y="115888"/>
            <a:ext cx="8442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 u="none">
                <a:solidFill>
                  <a:schemeClr val="tx1"/>
                </a:solidFill>
                <a:latin typeface="Arial" charset="0"/>
                <a:cs typeface="Arial" charset="0"/>
              </a:rPr>
              <a:t>Sampling all positive and 10% of all negative slides?</a:t>
            </a:r>
          </a:p>
        </p:txBody>
      </p:sp>
      <p:sp>
        <p:nvSpPr>
          <p:cNvPr id="201261" name="Text Box 557"/>
          <p:cNvSpPr txBox="1">
            <a:spLocks noChangeArrowheads="1"/>
          </p:cNvSpPr>
          <p:nvPr/>
        </p:nvSpPr>
        <p:spPr bwMode="auto">
          <a:xfrm>
            <a:off x="6208713" y="1073150"/>
            <a:ext cx="264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u="none">
                <a:solidFill>
                  <a:schemeClr val="tx1"/>
                </a:solidFill>
                <a:latin typeface="Arial" charset="0"/>
                <a:cs typeface="Arial" charset="0"/>
              </a:rPr>
              <a:t>Laboratory A: 242 slides</a:t>
            </a:r>
          </a:p>
        </p:txBody>
      </p:sp>
      <p:sp>
        <p:nvSpPr>
          <p:cNvPr id="201262" name="Text Box 558"/>
          <p:cNvSpPr txBox="1">
            <a:spLocks noChangeArrowheads="1"/>
          </p:cNvSpPr>
          <p:nvPr/>
        </p:nvSpPr>
        <p:spPr bwMode="auto">
          <a:xfrm>
            <a:off x="5940425" y="29972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u="none">
                <a:solidFill>
                  <a:schemeClr val="tx1"/>
                </a:solidFill>
                <a:latin typeface="Arial" charset="0"/>
                <a:cs typeface="Arial" charset="0"/>
              </a:rPr>
              <a:t>Laboratory B: 36 slides</a:t>
            </a:r>
          </a:p>
        </p:txBody>
      </p:sp>
      <p:sp>
        <p:nvSpPr>
          <p:cNvPr id="201263" name="Line 559"/>
          <p:cNvSpPr>
            <a:spLocks noChangeShapeType="1"/>
          </p:cNvSpPr>
          <p:nvPr/>
        </p:nvSpPr>
        <p:spPr bwMode="auto">
          <a:xfrm flipH="1">
            <a:off x="5508625" y="1268413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1264" name="Line 560"/>
          <p:cNvSpPr>
            <a:spLocks noChangeShapeType="1"/>
          </p:cNvSpPr>
          <p:nvPr/>
        </p:nvSpPr>
        <p:spPr bwMode="auto">
          <a:xfrm>
            <a:off x="7092950" y="350043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754" name="Group 2"/>
          <p:cNvGraphicFramePr>
            <a:graphicFrameLocks noGrp="1"/>
          </p:cNvGraphicFramePr>
          <p:nvPr/>
        </p:nvGraphicFramePr>
        <p:xfrm>
          <a:off x="539750" y="1052513"/>
          <a:ext cx="8135938" cy="453548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1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Sampling all positive and 10% of all negative slides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Experienced laboratories with high turnover are sampled excessively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Difficult slides (low scanty, but reported as negative) are under-sampled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79388" y="1196975"/>
            <a:ext cx="8785225" cy="566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03" name="Group 3"/>
          <p:cNvGrpSpPr>
            <a:grpSpLocks/>
          </p:cNvGrpSpPr>
          <p:nvPr/>
        </p:nvGrpSpPr>
        <p:grpSpPr bwMode="auto">
          <a:xfrm>
            <a:off x="323850" y="1268413"/>
            <a:ext cx="8496300" cy="431800"/>
            <a:chOff x="113" y="799"/>
            <a:chExt cx="5352" cy="272"/>
          </a:xfrm>
        </p:grpSpPr>
        <p:pic>
          <p:nvPicPr>
            <p:cNvPr id="20480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0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0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0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0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0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0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1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2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3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4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5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6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7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8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9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20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482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3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4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738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5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6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8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863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9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1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2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988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3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4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5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6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7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4838" name="Group 38"/>
          <p:cNvGrpSpPr>
            <a:grpSpLocks/>
          </p:cNvGrpSpPr>
          <p:nvPr/>
        </p:nvGrpSpPr>
        <p:grpSpPr bwMode="auto">
          <a:xfrm>
            <a:off x="323850" y="2276475"/>
            <a:ext cx="8496300" cy="431800"/>
            <a:chOff x="113" y="799"/>
            <a:chExt cx="5352" cy="272"/>
          </a:xfrm>
        </p:grpSpPr>
        <p:pic>
          <p:nvPicPr>
            <p:cNvPr id="204839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0" name="Picture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1" name="Picture 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2" name="Picture 4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3" name="Picture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4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5" name="Picture 4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6" name="Picture 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7" name="Picture 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8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49" name="Picture 4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0" name="Picture 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1" name="Picture 5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2" name="Picture 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3" name="Picture 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4" name="Picture 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5" name="Picture 5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4856" name="Group 56"/>
          <p:cNvGrpSpPr>
            <a:grpSpLocks/>
          </p:cNvGrpSpPr>
          <p:nvPr/>
        </p:nvGrpSpPr>
        <p:grpSpPr bwMode="auto">
          <a:xfrm>
            <a:off x="323850" y="2781300"/>
            <a:ext cx="8496300" cy="431800"/>
            <a:chOff x="113" y="799"/>
            <a:chExt cx="5352" cy="272"/>
          </a:xfrm>
        </p:grpSpPr>
        <p:pic>
          <p:nvPicPr>
            <p:cNvPr id="204857" name="Picture 5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8" name="Picture 5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9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0" name="Picture 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1" name="Picture 6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2" name="Picture 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3" name="Picture 6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4" name="Picture 6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5" name="Picture 6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6" name="Picture 6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7" name="Picture 6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8" name="Picture 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9" name="Picture 6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70" name="Picture 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71" name="Picture 7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72" name="Picture 7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73" name="Picture 7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4874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5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6" name="Picture 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7" name="Picture 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738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8" name="Picture 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9" name="Picture 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4800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0" name="Picture 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1" name="Picture 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863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2" name="Picture 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3" name="Picture 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4" name="Picture 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5" name="Picture 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988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6" name="Picture 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7" name="Picture 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8" name="Picture 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9" name="Picture 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0" name="Picture 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32845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4891" name="Group 91"/>
          <p:cNvGrpSpPr>
            <a:grpSpLocks/>
          </p:cNvGrpSpPr>
          <p:nvPr/>
        </p:nvGrpSpPr>
        <p:grpSpPr bwMode="auto">
          <a:xfrm>
            <a:off x="323850" y="5300663"/>
            <a:ext cx="8496300" cy="431800"/>
            <a:chOff x="113" y="799"/>
            <a:chExt cx="5352" cy="272"/>
          </a:xfrm>
        </p:grpSpPr>
        <p:pic>
          <p:nvPicPr>
            <p:cNvPr id="204892" name="Picture 9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3" name="Picture 9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4" name="Picture 9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5" name="Picture 9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6" name="Picture 9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7" name="Picture 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8" name="Picture 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9" name="Picture 9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0" name="Picture 1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1" name="Picture 1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2" name="Picture 1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3" name="Picture 1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4" name="Picture 1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5" name="Picture 1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6" name="Picture 1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7" name="Picture 1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8" name="Picture 1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4909" name="Group 109"/>
          <p:cNvGrpSpPr>
            <a:grpSpLocks/>
          </p:cNvGrpSpPr>
          <p:nvPr/>
        </p:nvGrpSpPr>
        <p:grpSpPr bwMode="auto">
          <a:xfrm>
            <a:off x="323850" y="3789363"/>
            <a:ext cx="8496300" cy="431800"/>
            <a:chOff x="113" y="799"/>
            <a:chExt cx="5352" cy="272"/>
          </a:xfrm>
        </p:grpSpPr>
        <p:pic>
          <p:nvPicPr>
            <p:cNvPr id="204910" name="Picture 1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1" name="Picture 1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2" name="Picture 1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3" name="Picture 1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4" name="Picture 1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5" name="Picture 1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6" name="Picture 1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7" name="Picture 1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8" name="Picture 1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9" name="Picture 1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20" name="Picture 1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21" name="Picture 1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22" name="Picture 1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23" name="Picture 1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24" name="Picture 1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25" name="Picture 1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26" name="Picture 1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4927" name="Group 127"/>
          <p:cNvGrpSpPr>
            <a:grpSpLocks/>
          </p:cNvGrpSpPr>
          <p:nvPr/>
        </p:nvGrpSpPr>
        <p:grpSpPr bwMode="auto">
          <a:xfrm>
            <a:off x="323850" y="4292600"/>
            <a:ext cx="8496300" cy="431800"/>
            <a:chOff x="113" y="799"/>
            <a:chExt cx="5352" cy="272"/>
          </a:xfrm>
        </p:grpSpPr>
        <p:pic>
          <p:nvPicPr>
            <p:cNvPr id="204928" name="Picture 1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29" name="Picture 1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0" name="Picture 1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1" name="Picture 1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2" name="Picture 1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3" name="Picture 1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4" name="Picture 1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5" name="Picture 1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6" name="Picture 13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7" name="Picture 1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8" name="Picture 1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9" name="Picture 1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40" name="Picture 1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41" name="Picture 1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42" name="Picture 14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43" name="Picture 1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44" name="Picture 1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4945" name="Group 145"/>
          <p:cNvGrpSpPr>
            <a:grpSpLocks/>
          </p:cNvGrpSpPr>
          <p:nvPr/>
        </p:nvGrpSpPr>
        <p:grpSpPr bwMode="auto">
          <a:xfrm>
            <a:off x="323850" y="4797425"/>
            <a:ext cx="8496300" cy="431800"/>
            <a:chOff x="113" y="799"/>
            <a:chExt cx="5352" cy="272"/>
          </a:xfrm>
        </p:grpSpPr>
        <p:pic>
          <p:nvPicPr>
            <p:cNvPr id="204946" name="Picture 1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47" name="Picture 1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48" name="Picture 1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49" name="Picture 14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0" name="Picture 1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1" name="Picture 15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2" name="Picture 1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3" name="Picture 1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4" name="Picture 1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5" name="Picture 15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6" name="Picture 1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7" name="Picture 15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8" name="Picture 15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59" name="Picture 1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60" name="Picture 1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61" name="Picture 16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62" name="Picture 1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4963" name="Group 163"/>
          <p:cNvGrpSpPr>
            <a:grpSpLocks/>
          </p:cNvGrpSpPr>
          <p:nvPr/>
        </p:nvGrpSpPr>
        <p:grpSpPr bwMode="auto">
          <a:xfrm>
            <a:off x="323850" y="5805488"/>
            <a:ext cx="8496300" cy="431800"/>
            <a:chOff x="113" y="799"/>
            <a:chExt cx="5352" cy="272"/>
          </a:xfrm>
        </p:grpSpPr>
        <p:pic>
          <p:nvPicPr>
            <p:cNvPr id="204964" name="Picture 16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65" name="Picture 16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66" name="Picture 16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67" name="Picture 16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68" name="Picture 1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69" name="Picture 16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0" name="Picture 1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1" name="Picture 17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2" name="Picture 17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3" name="Picture 17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4" name="Picture 17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5" name="Picture 17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6" name="Picture 17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7" name="Picture 1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8" name="Picture 1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79" name="Picture 17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80" name="Picture 18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4981" name="Group 181"/>
          <p:cNvGrpSpPr>
            <a:grpSpLocks/>
          </p:cNvGrpSpPr>
          <p:nvPr/>
        </p:nvGrpSpPr>
        <p:grpSpPr bwMode="auto">
          <a:xfrm>
            <a:off x="323850" y="6308725"/>
            <a:ext cx="8496300" cy="431800"/>
            <a:chOff x="113" y="799"/>
            <a:chExt cx="5352" cy="272"/>
          </a:xfrm>
        </p:grpSpPr>
        <p:pic>
          <p:nvPicPr>
            <p:cNvPr id="204982" name="Picture 18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83" name="Picture 18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84" name="Picture 18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85" name="Picture 18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86" name="Picture 1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87" name="Picture 18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88" name="Picture 18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89" name="Picture 1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90" name="Picture 19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91" name="Picture 1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92" name="Picture 19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93" name="Picture 19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94" name="Picture 19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2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95" name="Picture 19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96" name="Picture 19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8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97" name="Picture 1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98" name="Picture 1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93" y="799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4999" name="Text Box 199"/>
          <p:cNvSpPr txBox="1">
            <a:spLocks noChangeArrowheads="1"/>
          </p:cNvSpPr>
          <p:nvPr/>
        </p:nvSpPr>
        <p:spPr bwMode="auto">
          <a:xfrm>
            <a:off x="641350" y="115888"/>
            <a:ext cx="7460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none">
                <a:solidFill>
                  <a:schemeClr val="tx1"/>
                </a:solidFill>
                <a:latin typeface="Arial" charset="0"/>
                <a:cs typeface="Arial" charset="0"/>
              </a:rPr>
              <a:t>Finding out which new computers are faulty or finding</a:t>
            </a:r>
          </a:p>
          <a:p>
            <a:r>
              <a:rPr lang="en-US" sz="2400" b="0" u="none">
                <a:solidFill>
                  <a:schemeClr val="tx1"/>
                </a:solidFill>
                <a:latin typeface="Arial" charset="0"/>
                <a:cs typeface="Arial" charset="0"/>
              </a:rPr>
              <a:t>out what proportion of computers is faulty?</a:t>
            </a:r>
          </a:p>
        </p:txBody>
      </p:sp>
      <p:sp>
        <p:nvSpPr>
          <p:cNvPr id="205000" name="Line 200"/>
          <p:cNvSpPr>
            <a:spLocks noChangeShapeType="1"/>
          </p:cNvSpPr>
          <p:nvPr/>
        </p:nvSpPr>
        <p:spPr bwMode="auto">
          <a:xfrm>
            <a:off x="6443663" y="3429000"/>
            <a:ext cx="360362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01" name="Line 201"/>
          <p:cNvSpPr>
            <a:spLocks noChangeShapeType="1"/>
          </p:cNvSpPr>
          <p:nvPr/>
        </p:nvSpPr>
        <p:spPr bwMode="auto">
          <a:xfrm flipV="1">
            <a:off x="6516688" y="3357563"/>
            <a:ext cx="287337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02" name="Line 202"/>
          <p:cNvSpPr>
            <a:spLocks noChangeShapeType="1"/>
          </p:cNvSpPr>
          <p:nvPr/>
        </p:nvSpPr>
        <p:spPr bwMode="auto">
          <a:xfrm flipV="1">
            <a:off x="1403350" y="4868863"/>
            <a:ext cx="3603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03" name="Line 203"/>
          <p:cNvSpPr>
            <a:spLocks noChangeShapeType="1"/>
          </p:cNvSpPr>
          <p:nvPr/>
        </p:nvSpPr>
        <p:spPr bwMode="auto">
          <a:xfrm>
            <a:off x="1403350" y="4868863"/>
            <a:ext cx="360363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Group 2"/>
          <p:cNvGraphicFramePr>
            <a:graphicFrameLocks noGrp="1"/>
          </p:cNvGraphicFramePr>
          <p:nvPr/>
        </p:nvGraphicFramePr>
        <p:xfrm>
          <a:off x="0" y="908050"/>
          <a:ext cx="9144000" cy="4829175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9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How industry approaches the problem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 will replace a new faulty computer with a new one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 need to know the proportion of faulty computers in a lot in order to know how much it costs us to replace all new faulty computers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number of computers to be submitted to thorough testing to determine that proportion must be as small as possible within a lot to reduce testing costs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898" name="Group 2"/>
          <p:cNvGraphicFramePr>
            <a:graphicFrameLocks noGrp="1"/>
          </p:cNvGraphicFramePr>
          <p:nvPr/>
        </p:nvGraphicFramePr>
        <p:xfrm>
          <a:off x="684213" y="1397000"/>
          <a:ext cx="7704137" cy="3703638"/>
        </p:xfrm>
        <a:graphic>
          <a:graphicData uri="http://schemas.openxmlformats.org/drawingml/2006/table">
            <a:tbl>
              <a:tblPr/>
              <a:tblGrid>
                <a:gridCol w="770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Lot Quality Assurance Sampling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Phrasing the hypothesis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“I am 95% certain that not more than 5% of reportedly negative slides are actually missed positive slides”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994" name="Group 2"/>
          <p:cNvGraphicFramePr>
            <a:graphicFrameLocks noGrp="1"/>
          </p:cNvGraphicFramePr>
          <p:nvPr/>
        </p:nvGraphicFramePr>
        <p:xfrm>
          <a:off x="250825" y="692150"/>
          <a:ext cx="8497888" cy="4467226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is the difference between false negative and false positive slides?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Reducing false negative slides improves laboratory performance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Every false positive slide is a rare, but very serious problem – each one must be followed up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>
                <a:solidFill>
                  <a:schemeClr val="tx1"/>
                </a:solidFill>
              </a:rPr>
              <a:t>Grading Performance – International Recommendation</a:t>
            </a:r>
          </a:p>
        </p:txBody>
      </p:sp>
      <p:graphicFrame>
        <p:nvGraphicFramePr>
          <p:cNvPr id="231427" name="Group 3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29600" cy="2862264"/>
        </p:xfrm>
        <a:graphic>
          <a:graphicData uri="http://schemas.openxmlformats.org/drawingml/2006/table">
            <a:tbl>
              <a:tblPr/>
              <a:tblGrid>
                <a:gridCol w="131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Examinee’s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result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Superior level control result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Negative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1-9 / 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 +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 +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3 +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Negative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LFN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A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de-C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HFN</a:t>
                      </a:r>
                      <a:endParaRPr kumimoji="0" lang="de-CH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113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de-C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HFN</a:t>
                      </a:r>
                      <a:endParaRPr kumimoji="0" lang="de-CH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113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de-CH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HFN</a:t>
                      </a:r>
                      <a:endParaRPr kumimoji="0" lang="de-CH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1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1-9 / 100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LFP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A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QE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QE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1+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HFP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113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QE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2 +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HFP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113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QE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3 +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HFP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113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QE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QE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1260475" algn="l"/>
                        </a:tabLst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Batang" pitchFamily="18" charset="-127"/>
                          <a:cs typeface="Times New Roman" pitchFamily="18" charset="0"/>
                        </a:rPr>
                        <a:t>Correct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Pages from eqa_en"/>
          <p:cNvPicPr>
            <a:picLocks noChangeAspect="1" noChangeArrowheads="1"/>
          </p:cNvPicPr>
          <p:nvPr/>
        </p:nvPicPr>
        <p:blipFill>
          <a:blip r:embed="rId3"/>
          <a:srcRect r="13919"/>
          <a:stretch>
            <a:fillRect/>
          </a:stretch>
        </p:blipFill>
        <p:spPr bwMode="auto">
          <a:xfrm>
            <a:off x="0" y="0"/>
            <a:ext cx="4211638" cy="6858000"/>
          </a:xfrm>
          <a:prstGeom prst="rect">
            <a:avLst/>
          </a:prstGeom>
          <a:noFill/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4106863" y="549275"/>
            <a:ext cx="5037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u="none">
                <a:solidFill>
                  <a:schemeClr val="tx1"/>
                </a:solidFill>
                <a:latin typeface="Arial" charset="0"/>
                <a:cs typeface="Arial" charset="0"/>
              </a:rPr>
              <a:t>The international consensus</a:t>
            </a:r>
          </a:p>
          <a:p>
            <a:r>
              <a:rPr lang="en-US" sz="2800" b="0" u="none">
                <a:solidFill>
                  <a:schemeClr val="tx1"/>
                </a:solidFill>
                <a:latin typeface="Arial" charset="0"/>
                <a:cs typeface="Arial" charset="0"/>
              </a:rPr>
              <a:t>Monograph found on CD-ROM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4572000" y="4797425"/>
            <a:ext cx="42910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Aziz M A, </a:t>
            </a:r>
            <a:r>
              <a:rPr lang="en-US" sz="1600" b="0" i="1" u="none" err="1">
                <a:solidFill>
                  <a:schemeClr val="tx1"/>
                </a:solidFill>
                <a:latin typeface="Arial" charset="0"/>
                <a:cs typeface="Arial" charset="0"/>
              </a:rPr>
              <a:t>Ba</a:t>
            </a:r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 F, </a:t>
            </a:r>
            <a:r>
              <a:rPr lang="en-US" sz="1600" b="0" i="1" u="none" err="1">
                <a:solidFill>
                  <a:schemeClr val="tx1"/>
                </a:solidFill>
                <a:latin typeface="Arial" charset="0"/>
                <a:cs typeface="Arial" charset="0"/>
              </a:rPr>
              <a:t>Becx-Bleumink</a:t>
            </a:r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 M, </a:t>
            </a:r>
            <a:r>
              <a:rPr lang="en-US" sz="1600" b="0" i="1" u="none" err="1">
                <a:solidFill>
                  <a:schemeClr val="tx1"/>
                </a:solidFill>
                <a:latin typeface="Arial" charset="0"/>
                <a:cs typeface="Arial" charset="0"/>
              </a:rPr>
              <a:t>Bretzel</a:t>
            </a:r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 G,</a:t>
            </a:r>
          </a:p>
          <a:p>
            <a:pPr algn="l"/>
            <a:r>
              <a:rPr lang="en-US" sz="1600" b="0" i="1" u="none" err="1">
                <a:solidFill>
                  <a:schemeClr val="tx1"/>
                </a:solidFill>
                <a:latin typeface="Arial" charset="0"/>
                <a:cs typeface="Arial" charset="0"/>
              </a:rPr>
              <a:t>Humes</a:t>
            </a:r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 R, </a:t>
            </a:r>
            <a:r>
              <a:rPr lang="en-US" sz="1600" b="0" i="1" u="none" err="1">
                <a:solidFill>
                  <a:schemeClr val="tx1"/>
                </a:solidFill>
                <a:latin typeface="Arial" charset="0"/>
                <a:cs typeface="Arial" charset="0"/>
              </a:rPr>
              <a:t>Iademarco</a:t>
            </a:r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 M F, et al.</a:t>
            </a:r>
          </a:p>
          <a:p>
            <a:pPr algn="l"/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External quality assessment for AFB smear</a:t>
            </a:r>
          </a:p>
          <a:p>
            <a:pPr algn="l"/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microscopy.</a:t>
            </a:r>
          </a:p>
          <a:p>
            <a:pPr algn="l"/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Washington, DC: Association of Public Health</a:t>
            </a:r>
          </a:p>
          <a:p>
            <a:pPr algn="l"/>
            <a:r>
              <a:rPr lang="en-US" sz="1600" b="0" i="1" u="none">
                <a:solidFill>
                  <a:schemeClr val="tx1"/>
                </a:solidFill>
                <a:latin typeface="Arial" charset="0"/>
                <a:cs typeface="Arial" charset="0"/>
              </a:rPr>
              <a:t>Laboratories, 2002.</a:t>
            </a:r>
          </a:p>
          <a:p>
            <a:pPr algn="l"/>
            <a:endParaRPr lang="en-US" sz="1600" b="0" i="1" u="none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6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97103"/>
              </p:ext>
            </p:extLst>
          </p:nvPr>
        </p:nvGraphicFramePr>
        <p:xfrm>
          <a:off x="106680" y="152400"/>
          <a:ext cx="8930640" cy="6667818"/>
        </p:xfrm>
        <a:graphic>
          <a:graphicData uri="http://schemas.openxmlformats.org/drawingml/2006/table">
            <a:tbl>
              <a:tblPr/>
              <a:tblGrid>
                <a:gridCol w="529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7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 of a patient suspected to have tuberculosis (now also called “presumptive TB”)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Trigger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patient with signs and /or symptoms compatible with tuberculosis: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Any of cough, prolonged fever, night sweats, weight loss, radiographic anomaly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Evaluate clinically with careful history taking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patient with a cough: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&gt;2 (or 3) weeks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Obtain specimen for microbiologic examination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2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80096"/>
              </p:ext>
            </p:extLst>
          </p:nvPr>
        </p:nvGraphicFramePr>
        <p:xfrm>
          <a:off x="671810" y="220345"/>
          <a:ext cx="7875587" cy="6111367"/>
        </p:xfrm>
        <a:graphic>
          <a:graphicData uri="http://schemas.openxmlformats.org/drawingml/2006/table">
            <a:tbl>
              <a:tblPr/>
              <a:tblGrid>
                <a:gridCol w="2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0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 of a tuberculosis case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Purpose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patient with completed bacteriological examination judged by a clinician to have tuberculosis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Surveillance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Microbiologically confirmed: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 AFB per 100 OIF in at least 1 slide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Culture positive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Molecular assay positive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other case: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Radiographically or clinically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617516" y="925088"/>
            <a:ext cx="7968343" cy="158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617516" y="1078162"/>
            <a:ext cx="7968343" cy="158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625431" y="1740395"/>
            <a:ext cx="7968343" cy="158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99703" y="6489865"/>
            <a:ext cx="7968343" cy="158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71810" y="3099390"/>
            <a:ext cx="7968343" cy="1588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754313" y="3051175"/>
            <a:ext cx="3354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 u="none">
                <a:solidFill>
                  <a:schemeClr val="tx1"/>
                </a:solidFill>
                <a:latin typeface="Arial" charset="0"/>
              </a:rPr>
              <a:t>Laboratory methods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3"/>
          <a:srcRect t="15094"/>
          <a:stretch>
            <a:fillRect/>
          </a:stretch>
        </p:blipFill>
        <p:spPr bwMode="auto">
          <a:xfrm>
            <a:off x="2209800" y="1295400"/>
            <a:ext cx="2095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4"/>
          <a:srcRect l="3479" t="8040" r="6087" b="3517"/>
          <a:stretch>
            <a:fillRect/>
          </a:stretch>
        </p:blipFill>
        <p:spPr bwMode="auto">
          <a:xfrm>
            <a:off x="76200" y="12192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81000" y="3048000"/>
            <a:ext cx="1269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Koch R, 1884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590800" y="3048000"/>
            <a:ext cx="14590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Wikipedia, 2008</a:t>
            </a:r>
          </a:p>
        </p:txBody>
      </p:sp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429000"/>
            <a:ext cx="27051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85800" y="6172200"/>
            <a:ext cx="3337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u="non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Cole ST, et al.  Nature 1998;393:537-44</a:t>
            </a:r>
          </a:p>
        </p:txBody>
      </p:sp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295400"/>
            <a:ext cx="3028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828800" y="838200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u="non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Morphology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248400" y="838200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u="none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Metabolism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733800" y="4648200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 u="none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Genome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76200" y="838200"/>
            <a:ext cx="4343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257800" y="838200"/>
            <a:ext cx="33528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533400" y="3429000"/>
            <a:ext cx="42672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5943600" y="4572000"/>
            <a:ext cx="26468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u="none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does it look?</a:t>
            </a:r>
          </a:p>
          <a:p>
            <a:pPr algn="l"/>
            <a:r>
              <a:rPr lang="en-US" sz="1800" b="0" u="none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How does it reproduce?</a:t>
            </a:r>
          </a:p>
          <a:p>
            <a:pPr algn="l"/>
            <a:r>
              <a:rPr lang="en-US" sz="1800" b="0" u="none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What makes it function?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sng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2011</Words>
  <Application>Microsoft Office PowerPoint</Application>
  <PresentationFormat>On-screen Show (4:3)</PresentationFormat>
  <Paragraphs>543</Paragraphs>
  <Slides>79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Bookman Old Style</vt:lpstr>
      <vt:lpstr>Calibri</vt:lpstr>
      <vt:lpstr>Symbol</vt:lpstr>
      <vt:lpstr>Times New Roman</vt:lpstr>
      <vt:lpstr>Default Design</vt:lpstr>
      <vt:lpstr>SPW 11.0 Graph</vt:lpstr>
      <vt:lpstr>차트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Mycobactericidal Effects of Decontaminants</vt:lpstr>
      <vt:lpstr>PowerPoint Presentation</vt:lpstr>
      <vt:lpstr>PowerPoint Presentation</vt:lpstr>
      <vt:lpstr>PowerPoint Presentation</vt:lpstr>
      <vt:lpstr>PowerPoint Presentation</vt:lpstr>
      <vt:lpstr>Specificity of culture</vt:lpstr>
      <vt:lpstr>Sensitivity of culture</vt:lpstr>
      <vt:lpstr>Delay</vt:lpstr>
      <vt:lpstr>Accessibility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Microscopy network</vt:lpstr>
      <vt:lpstr>TB laboratory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Grading Performance – International Recommendation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L Rieder</dc:creator>
  <cp:lastModifiedBy>Hans Rieder</cp:lastModifiedBy>
  <cp:revision>286</cp:revision>
  <dcterms:created xsi:type="dcterms:W3CDTF">2001-06-20T14:53:30Z</dcterms:created>
  <dcterms:modified xsi:type="dcterms:W3CDTF">2019-04-08T07:45:34Z</dcterms:modified>
</cp:coreProperties>
</file>